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4"/>
    <p:sldMasterId id="2147483670" r:id="rId5"/>
  </p:sldMasterIdLst>
  <p:notesMasterIdLst>
    <p:notesMasterId r:id="rId19"/>
  </p:notesMasterIdLst>
  <p:sldIdLst>
    <p:sldId id="256" r:id="rId6"/>
    <p:sldId id="266" r:id="rId7"/>
    <p:sldId id="267" r:id="rId8"/>
    <p:sldId id="268" r:id="rId9"/>
    <p:sldId id="269" r:id="rId10"/>
    <p:sldId id="270" r:id="rId11"/>
    <p:sldId id="271" r:id="rId12"/>
    <p:sldId id="274" r:id="rId13"/>
    <p:sldId id="275" r:id="rId14"/>
    <p:sldId id="276" r:id="rId15"/>
    <p:sldId id="278" r:id="rId16"/>
    <p:sldId id="279" r:id="rId17"/>
    <p:sldId id="280" r:id="rId18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3" roundtripDataSignature="AMtx7mgZ66g6RyLxew/HBx6+d4jh9dLy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92B9BBC-2078-48B5-876E-1EEA944B94FA}">
  <a:tblStyle styleId="{492B9BBC-2078-48B5-876E-1EEA944B94FA}" styleName="Table_0">
    <a:wholeTbl>
      <a:tcTxStyle b="off" i="off">
        <a:font>
          <a:latin typeface="Times New Roman"/>
          <a:ea typeface="Times New Roman"/>
          <a:cs typeface="Times New Roman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E3A72A02-EAAA-44EA-BB74-7159239795A2}" styleName="Table_1">
    <a:wholeTbl>
      <a:tcTxStyle b="off" i="off">
        <a:font>
          <a:latin typeface="Times New Roman"/>
          <a:ea typeface="Times New Roman"/>
          <a:cs typeface="Times New Roman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 b="off" i="off"/>
      <a:tcStyle>
        <a:tcBdr/>
        <a:fill>
          <a:solidFill>
            <a:srgbClr val="CACAC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CACA"/>
          </a:solidFill>
        </a:fill>
      </a:tcStyle>
    </a:band1V>
    <a:band2V>
      <a:tcTxStyle b="off" i="off"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E6E6E6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/>
      <a:tcStyle>
        <a:tcBdr/>
        <a:fill>
          <a:solidFill>
            <a:srgbClr val="E6E6E6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7638677B-4EE1-443C-BE7E-A47C207BBC13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CBDFC76-6541-4C18-8FD9-65729BEFDE7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130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55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font" Target="fonts/font1.fntdata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3" Type="http://customschemas.google.com/relationships/presentationmetadata" Target="metadata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font" Target="fonts/font4.fntdata"/><Relationship Id="rId57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3.fntdata"/><Relationship Id="rId56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2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2" name="Google Shape;662;p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2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4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5" name="Google Shape;425;p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9" name="Google Shape;439;p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67" name="Google Shape;567;p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9" name="Google Shape;599;p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2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36" name="Google Shape;636;p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 amt="4000"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96"/>
          <p:cNvSpPr txBox="1">
            <a:spLocks noGrp="1"/>
          </p:cNvSpPr>
          <p:nvPr>
            <p:ph type="ctrTitle"/>
          </p:nvPr>
        </p:nvSpPr>
        <p:spPr>
          <a:xfrm>
            <a:off x="685800" y="2174199"/>
            <a:ext cx="7772400" cy="87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4400"/>
              <a:buFont typeface="Times New Roman"/>
              <a:buNone/>
              <a:defRPr sz="4400" b="1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96"/>
          <p:cNvSpPr txBox="1">
            <a:spLocks noGrp="1"/>
          </p:cNvSpPr>
          <p:nvPr>
            <p:ph type="subTitle" idx="1"/>
          </p:nvPr>
        </p:nvSpPr>
        <p:spPr>
          <a:xfrm>
            <a:off x="1143000" y="3345976"/>
            <a:ext cx="6858000" cy="1439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2400"/>
              <a:buNone/>
              <a:defRPr sz="240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296"/>
          <p:cNvSpPr txBox="1">
            <a:spLocks noGrp="1"/>
          </p:cNvSpPr>
          <p:nvPr>
            <p:ph type="dt" idx="10"/>
          </p:nvPr>
        </p:nvSpPr>
        <p:spPr>
          <a:xfrm>
            <a:off x="628650" y="64200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1F386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96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1F386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96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" name="Google Shape;23;p296" descr="Kyutech | 九州工業大学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79880"/>
            <a:ext cx="679411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コンテンツ">
  <p:cSld name="タイトルとコンテンツ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50"/>
          <p:cNvSpPr txBox="1">
            <a:spLocks noGrp="1"/>
          </p:cNvSpPr>
          <p:nvPr>
            <p:ph type="body" idx="1"/>
          </p:nvPr>
        </p:nvSpPr>
        <p:spPr>
          <a:xfrm>
            <a:off x="242824" y="1100518"/>
            <a:ext cx="8581134" cy="4847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350"/>
          <p:cNvSpPr txBox="1">
            <a:spLocks noGrp="1"/>
          </p:cNvSpPr>
          <p:nvPr>
            <p:ph type="title"/>
          </p:nvPr>
        </p:nvSpPr>
        <p:spPr>
          <a:xfrm>
            <a:off x="242824" y="0"/>
            <a:ext cx="8581134" cy="828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0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400"/>
              <a:buFont typeface="Times New Roman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0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400"/>
              <a:buFont typeface="Times New Roman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0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Font typeface="Times New Roman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Font typeface="Times New Roman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Font typeface="Times New Roman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Font typeface="Times New Roman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Font typeface="Times New Roman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Font typeface="Times New Roman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Font typeface="Times New Roman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Font typeface="Times New Roman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Font typeface="Times New Roman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1"/>
          <p:cNvSpPr txBox="1">
            <a:spLocks noGrp="1"/>
          </p:cNvSpPr>
          <p:nvPr>
            <p:ph type="body" idx="1"/>
          </p:nvPr>
        </p:nvSpPr>
        <p:spPr>
          <a:xfrm>
            <a:off x="242824" y="1100518"/>
            <a:ext cx="8581134" cy="4847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5" name="Google Shape;185;p301"/>
          <p:cNvSpPr txBox="1">
            <a:spLocks noGrp="1"/>
          </p:cNvSpPr>
          <p:nvPr>
            <p:ph type="title"/>
          </p:nvPr>
        </p:nvSpPr>
        <p:spPr>
          <a:xfrm>
            <a:off x="242824" y="0"/>
            <a:ext cx="8581134" cy="828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301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301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301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2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322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22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1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51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351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51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51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5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352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352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352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352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3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53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09" name="Google Shape;209;p353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0" name="Google Shape;210;p353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1" name="Google Shape;211;p353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353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53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353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354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354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54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55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23" name="Google Shape;223;p355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4" name="Google Shape;224;p355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355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55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6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56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56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1" name="Google Shape;231;p356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56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56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57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7" name="Google Shape;237;p357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57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57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42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6000"/>
              <a:buFont typeface="Times New Roman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42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42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42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42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8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358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3" name="Google Shape;243;p358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58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358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4400"/>
              <a:buFont typeface="Times New Roman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4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343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343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43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43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44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4400"/>
              <a:buFont typeface="Times New Roman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44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0" name="Google Shape;40;p344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44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2" name="Google Shape;42;p344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344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44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44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45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45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45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46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200"/>
              <a:buFont typeface="Times New Roman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46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3" name="Google Shape;53;p346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4" name="Google Shape;54;p346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46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46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47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200"/>
              <a:buFont typeface="Times New Roman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47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347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" name="Google Shape;61;p347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47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47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4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48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348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48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48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49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49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349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49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49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4.jp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4400"/>
              <a:buFont typeface="Times New Roman"/>
              <a:buNone/>
              <a:defRPr sz="4400" b="0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9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295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3" name="Google Shape;13;p295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4" name="Google Shape;14;p295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295" descr="Kyutech | 九州工業大学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0" y="9398"/>
            <a:ext cx="679411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95" descr="laseine_logo_final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091149" y="9398"/>
            <a:ext cx="1052851" cy="90500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 sz="4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Google Shape;177;p29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78" name="Google Shape;178;p299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79" name="Google Shape;179;p299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80" name="Google Shape;180;p299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1" name="Google Shape;181;p299" descr="Kyutech | 九州工業大学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0" y="9398"/>
            <a:ext cx="679411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99" descr="laseine_logo_final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091149" y="9398"/>
            <a:ext cx="1052851" cy="720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16" y="-4934"/>
            <a:ext cx="1986445" cy="778998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1"/>
          <p:cNvSpPr txBox="1"/>
          <p:nvPr/>
        </p:nvSpPr>
        <p:spPr>
          <a:xfrm>
            <a:off x="506505" y="2530338"/>
            <a:ext cx="7866530" cy="1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4400"/>
              <a:buFont typeface="Times New Roman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Transceiver Sensitivity (Wireless)</a:t>
            </a:r>
            <a:endParaRPr sz="44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3" name="Google Shape;253;p1"/>
          <p:cNvSpPr txBox="1"/>
          <p:nvPr/>
        </p:nvSpPr>
        <p:spPr>
          <a:xfrm>
            <a:off x="17016" y="5657712"/>
            <a:ext cx="606055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Ramson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Munyaradzi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Nyamukondiwa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Edgar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Mujuni</a:t>
            </a:r>
            <a:endParaRPr sz="2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254" name="Google Shape;254;p1"/>
          <p:cNvSpPr txBox="1"/>
          <p:nvPr/>
        </p:nvSpPr>
        <p:spPr>
          <a:xfrm>
            <a:off x="6808693" y="6257856"/>
            <a:ext cx="2355273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31 August 2021</a:t>
            </a:r>
            <a:endParaRPr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252"/>
          <p:cNvSpPr txBox="1">
            <a:spLocks noGrp="1"/>
          </p:cNvSpPr>
          <p:nvPr>
            <p:ph type="title"/>
          </p:nvPr>
        </p:nvSpPr>
        <p:spPr>
          <a:xfrm>
            <a:off x="175591" y="636271"/>
            <a:ext cx="8581134" cy="828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400" b="1" dirty="0">
                <a:latin typeface="Calibri"/>
                <a:ea typeface="Calibri"/>
                <a:cs typeface="Calibri"/>
                <a:sym typeface="Calibri"/>
              </a:rPr>
              <a:t>Sensitivity Test Results</a:t>
            </a:r>
            <a:endParaRPr sz="44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5" name="Google Shape;665;p252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aphicFrame>
        <p:nvGraphicFramePr>
          <p:cNvPr id="666" name="Google Shape;666;p252"/>
          <p:cNvGraphicFramePr/>
          <p:nvPr/>
        </p:nvGraphicFramePr>
        <p:xfrm>
          <a:off x="702197" y="1942956"/>
          <a:ext cx="8054550" cy="2685565"/>
        </p:xfrm>
        <a:graphic>
          <a:graphicData uri="http://schemas.openxmlformats.org/drawingml/2006/table">
            <a:tbl>
              <a:tblPr>
                <a:noFill/>
                <a:tableStyleId>{7638677B-4EE1-443C-BE7E-A47C207BBC13}</a:tableStyleId>
              </a:tblPr>
              <a:tblGrid>
                <a:gridCol w="4027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27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0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 </a:t>
                      </a:r>
                      <a:endParaRPr sz="2800" b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Sensitivity (dBm)</a:t>
                      </a:r>
                      <a:endParaRPr sz="2800" b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BIRDS-3 (Mt Sarakura)</a:t>
                      </a:r>
                      <a:endParaRPr sz="28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-96</a:t>
                      </a:r>
                      <a:endParaRPr sz="28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0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BIRDS-4 (Mt </a:t>
                      </a:r>
                      <a:r>
                        <a:rPr lang="en-US" sz="2800" u="none" strike="noStrike" cap="none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Sarakura</a:t>
                      </a:r>
                      <a:r>
                        <a:rPr lang="en-US" sz="28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sz="28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-101</a:t>
                      </a:r>
                      <a:endParaRPr sz="28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07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BIRDS-5 (In Shield Box)</a:t>
                      </a:r>
                      <a:endParaRPr sz="28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8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-99</a:t>
                      </a:r>
                      <a:endParaRPr sz="28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endParaRPr sz="28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256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684" name="Google Shape;684;p2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820" y="594314"/>
            <a:ext cx="8741932" cy="382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2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820" y="4423364"/>
            <a:ext cx="8741932" cy="1834179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p256"/>
          <p:cNvSpPr txBox="1"/>
          <p:nvPr/>
        </p:nvSpPr>
        <p:spPr>
          <a:xfrm>
            <a:off x="2076225" y="-175127"/>
            <a:ext cx="583669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UHF UPLINK BUDGET</a:t>
            </a:r>
            <a:endParaRPr sz="4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406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692" name="Google Shape;692;p406"/>
          <p:cNvSpPr txBox="1"/>
          <p:nvPr/>
        </p:nvSpPr>
        <p:spPr>
          <a:xfrm>
            <a:off x="1688951" y="115648"/>
            <a:ext cx="5959736" cy="468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Link Budget Comparison</a:t>
            </a:r>
            <a:endParaRPr sz="4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93" name="Google Shape;693;p406"/>
          <p:cNvGraphicFramePr/>
          <p:nvPr/>
        </p:nvGraphicFramePr>
        <p:xfrm>
          <a:off x="40650" y="974346"/>
          <a:ext cx="9062700" cy="2350300"/>
        </p:xfrm>
        <a:graphic>
          <a:graphicData uri="http://schemas.openxmlformats.org/drawingml/2006/table">
            <a:tbl>
              <a:tblPr firstRow="1" bandRow="1">
                <a:noFill/>
                <a:tableStyleId>{492B9BBC-2078-48B5-876E-1EEA944B94FA}</a:tableStyleId>
              </a:tblPr>
              <a:tblGrid>
                <a:gridCol w="1256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2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8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3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01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96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2482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 Project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 Margin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BIRDS-3*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4.1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5.9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7.4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9.9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15.1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BIRDS-4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8.8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10.5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12.1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14.5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18.7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19.8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BIRDS-5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6.0dB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7.7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9.3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11.7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15.9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17.0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94" name="Google Shape;694;p406"/>
          <p:cNvSpPr txBox="1"/>
          <p:nvPr/>
        </p:nvSpPr>
        <p:spPr>
          <a:xfrm>
            <a:off x="271775" y="3558320"/>
            <a:ext cx="8519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❑"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*BIRDS-3 link margin calculation was based on in-orbit data. </a:t>
            </a:r>
            <a:endParaRPr/>
          </a:p>
        </p:txBody>
      </p:sp>
      <p:sp>
        <p:nvSpPr>
          <p:cNvPr id="695" name="Google Shape;695;p406"/>
          <p:cNvSpPr txBox="1"/>
          <p:nvPr/>
        </p:nvSpPr>
        <p:spPr>
          <a:xfrm>
            <a:off x="342472" y="4453328"/>
            <a:ext cx="8774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❑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BIRDS-4 link margin is 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~4 dB and </a:t>
            </a: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better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than BIRDS-3 BIRDS-5 respectively.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406"/>
          <p:cNvSpPr txBox="1"/>
          <p:nvPr/>
        </p:nvSpPr>
        <p:spPr>
          <a:xfrm>
            <a:off x="271775" y="5425125"/>
            <a:ext cx="89154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❑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BIRDS-5 is 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approx. 2dB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better than BIRDS -3.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255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702" name="Google Shape;702;p255"/>
          <p:cNvSpPr txBox="1"/>
          <p:nvPr/>
        </p:nvSpPr>
        <p:spPr>
          <a:xfrm>
            <a:off x="1415757" y="-10758"/>
            <a:ext cx="6070893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UHF DOWNLINK BUDGET</a:t>
            </a:r>
            <a:endParaRPr sz="4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3" name="Google Shape;703;p2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8791" y="823975"/>
            <a:ext cx="4439253" cy="38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4" name="Google Shape;704;p2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04750" y="823975"/>
            <a:ext cx="4439249" cy="385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8"/>
          <p:cNvSpPr txBox="1">
            <a:spLocks noGrp="1"/>
          </p:cNvSpPr>
          <p:nvPr>
            <p:ph type="title"/>
          </p:nvPr>
        </p:nvSpPr>
        <p:spPr>
          <a:xfrm>
            <a:off x="242824" y="0"/>
            <a:ext cx="8581134" cy="68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Signal Generator Setup</a:t>
            </a:r>
            <a:endParaRPr sz="4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238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429" name="Google Shape;429;p2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33391" y="1047518"/>
            <a:ext cx="4636655" cy="270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2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94321" y="4200299"/>
            <a:ext cx="4610609" cy="268644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238"/>
          <p:cNvSpPr txBox="1"/>
          <p:nvPr/>
        </p:nvSpPr>
        <p:spPr>
          <a:xfrm>
            <a:off x="5830319" y="643792"/>
            <a:ext cx="2308513" cy="4000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Shield Box Settings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238"/>
          <p:cNvSpPr txBox="1"/>
          <p:nvPr/>
        </p:nvSpPr>
        <p:spPr>
          <a:xfrm>
            <a:off x="7274530" y="3919260"/>
            <a:ext cx="1355495" cy="4000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GS setting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3" name="Google Shape;433;p2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1407760"/>
            <a:ext cx="4413234" cy="3309383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238"/>
          <p:cNvSpPr txBox="1"/>
          <p:nvPr/>
        </p:nvSpPr>
        <p:spPr>
          <a:xfrm>
            <a:off x="242824" y="869467"/>
            <a:ext cx="3581305" cy="4000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Overall Settings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238"/>
          <p:cNvSpPr txBox="1"/>
          <p:nvPr/>
        </p:nvSpPr>
        <p:spPr>
          <a:xfrm>
            <a:off x="242824" y="4881819"/>
            <a:ext cx="2635961" cy="13233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TNC</a:t>
            </a: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SG</a:t>
            </a: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GS laptop</a:t>
            </a: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39dB Attenuator</a:t>
            </a: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238"/>
          <p:cNvSpPr txBox="1"/>
          <p:nvPr/>
        </p:nvSpPr>
        <p:spPr>
          <a:xfrm>
            <a:off x="4528122" y="3137527"/>
            <a:ext cx="2604393" cy="10156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Spectrum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Analyser</a:t>
            </a: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Attenuators</a:t>
            </a: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Satellite</a:t>
            </a: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241"/>
          <p:cNvSpPr txBox="1">
            <a:spLocks noGrp="1"/>
          </p:cNvSpPr>
          <p:nvPr>
            <p:ph type="title"/>
          </p:nvPr>
        </p:nvSpPr>
        <p:spPr>
          <a:xfrm>
            <a:off x="207624" y="85734"/>
            <a:ext cx="8513249" cy="497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89"/>
              <a:buFont typeface="Times New Roman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Radio SetUp</a:t>
            </a:r>
            <a:endParaRPr sz="4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241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443" name="Google Shape;443;p2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646" y="1116028"/>
            <a:ext cx="4564379" cy="3423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24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95303" y="1139321"/>
            <a:ext cx="4254733" cy="3423284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241"/>
          <p:cNvSpPr txBox="1"/>
          <p:nvPr/>
        </p:nvSpPr>
        <p:spPr>
          <a:xfrm>
            <a:off x="741578" y="4464858"/>
            <a:ext cx="1990863" cy="33851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Attenuator: 39dB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241"/>
          <p:cNvSpPr txBox="1"/>
          <p:nvPr/>
        </p:nvSpPr>
        <p:spPr>
          <a:xfrm>
            <a:off x="207624" y="2877588"/>
            <a:ext cx="756136" cy="33851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GS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241"/>
          <p:cNvSpPr txBox="1"/>
          <p:nvPr/>
        </p:nvSpPr>
        <p:spPr>
          <a:xfrm>
            <a:off x="1741793" y="779647"/>
            <a:ext cx="1462486" cy="33851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Shielded Box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8" name="Google Shape;448;p241"/>
          <p:cNvCxnSpPr/>
          <p:nvPr/>
        </p:nvCxnSpPr>
        <p:spPr>
          <a:xfrm rot="10800000" flipH="1">
            <a:off x="1613544" y="3893127"/>
            <a:ext cx="556220" cy="669478"/>
          </a:xfrm>
          <a:prstGeom prst="straightConnector1">
            <a:avLst/>
          </a:prstGeom>
          <a:noFill/>
          <a:ln w="38100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49" name="Google Shape;449;p241"/>
          <p:cNvCxnSpPr/>
          <p:nvPr/>
        </p:nvCxnSpPr>
        <p:spPr>
          <a:xfrm>
            <a:off x="963760" y="3004851"/>
            <a:ext cx="577025" cy="200475"/>
          </a:xfrm>
          <a:prstGeom prst="straightConnector1">
            <a:avLst/>
          </a:prstGeom>
          <a:noFill/>
          <a:ln w="38100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50" name="Google Shape;450;p241"/>
          <p:cNvCxnSpPr/>
          <p:nvPr/>
        </p:nvCxnSpPr>
        <p:spPr>
          <a:xfrm>
            <a:off x="2396836" y="1116028"/>
            <a:ext cx="152400" cy="851317"/>
          </a:xfrm>
          <a:prstGeom prst="straightConnector1">
            <a:avLst/>
          </a:prstGeom>
          <a:noFill/>
          <a:ln w="38100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51" name="Google Shape;451;p241"/>
          <p:cNvSpPr txBox="1"/>
          <p:nvPr/>
        </p:nvSpPr>
        <p:spPr>
          <a:xfrm>
            <a:off x="2969133" y="1537465"/>
            <a:ext cx="2355132" cy="33851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Cable: Cable loss: 3.2 dBm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2" name="Google Shape;452;p241"/>
          <p:cNvCxnSpPr/>
          <p:nvPr/>
        </p:nvCxnSpPr>
        <p:spPr>
          <a:xfrm flipH="1">
            <a:off x="2840182" y="1954636"/>
            <a:ext cx="1025939" cy="661428"/>
          </a:xfrm>
          <a:prstGeom prst="straightConnector1">
            <a:avLst/>
          </a:prstGeom>
          <a:noFill/>
          <a:ln w="38100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53" name="Google Shape;453;p241"/>
          <p:cNvSpPr txBox="1"/>
          <p:nvPr/>
        </p:nvSpPr>
        <p:spPr>
          <a:xfrm>
            <a:off x="7182338" y="4634115"/>
            <a:ext cx="1813214" cy="181584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Componets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Attenuators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FAB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Battery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OBC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 TRX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BPB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241"/>
          <p:cNvSpPr txBox="1"/>
          <p:nvPr/>
        </p:nvSpPr>
        <p:spPr>
          <a:xfrm>
            <a:off x="6149008" y="483845"/>
            <a:ext cx="2123623" cy="33851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Inside the Shield Boxc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5" name="Google Shape;455;p241"/>
          <p:cNvCxnSpPr/>
          <p:nvPr/>
        </p:nvCxnSpPr>
        <p:spPr>
          <a:xfrm>
            <a:off x="7276799" y="862305"/>
            <a:ext cx="209851" cy="1816982"/>
          </a:xfrm>
          <a:prstGeom prst="straightConnector1">
            <a:avLst/>
          </a:prstGeom>
          <a:noFill/>
          <a:ln w="38100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56" name="Google Shape;456;p241"/>
          <p:cNvSpPr txBox="1"/>
          <p:nvPr/>
        </p:nvSpPr>
        <p:spPr>
          <a:xfrm>
            <a:off x="5457212" y="3882765"/>
            <a:ext cx="2001476" cy="33851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Attenuator &gt; 100 dB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7" name="Google Shape;457;p241"/>
          <p:cNvCxnSpPr/>
          <p:nvPr/>
        </p:nvCxnSpPr>
        <p:spPr>
          <a:xfrm rot="10800000" flipH="1">
            <a:off x="6537409" y="3608498"/>
            <a:ext cx="507296" cy="274267"/>
          </a:xfrm>
          <a:prstGeom prst="straightConnector1">
            <a:avLst/>
          </a:prstGeom>
          <a:noFill/>
          <a:ln w="38100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58" name="Google Shape;458;p241"/>
          <p:cNvSpPr/>
          <p:nvPr/>
        </p:nvSpPr>
        <p:spPr>
          <a:xfrm>
            <a:off x="-32766" y="5248966"/>
            <a:ext cx="724358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201F1E"/>
                </a:solidFill>
                <a:latin typeface="Calibri"/>
                <a:ea typeface="Calibri"/>
                <a:cs typeface="Calibri"/>
                <a:sym typeface="Calibri"/>
              </a:rPr>
              <a:t>NB: Using radio setup gives little lower sensitivity (-1</a:t>
            </a:r>
            <a:r>
              <a:rPr lang="en-US" sz="2000">
                <a:solidFill>
                  <a:srgbClr val="201F1E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r>
              <a:rPr lang="en-US" sz="2000" b="0" i="0" u="none" strike="noStrike" cap="none">
                <a:solidFill>
                  <a:srgbClr val="201F1E"/>
                </a:solidFill>
                <a:latin typeface="Calibri"/>
                <a:ea typeface="Calibri"/>
                <a:cs typeface="Calibri"/>
                <a:sym typeface="Calibri"/>
              </a:rPr>
              <a:t>.1 dBm) because radio output spectrum is little different from SG setup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36"/>
          <p:cNvSpPr txBox="1">
            <a:spLocks noGrp="1"/>
          </p:cNvSpPr>
          <p:nvPr>
            <p:ph type="title"/>
          </p:nvPr>
        </p:nvSpPr>
        <p:spPr>
          <a:xfrm>
            <a:off x="213947" y="279348"/>
            <a:ext cx="8768687" cy="828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Comparison of BIRDS Cable 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Test Results</a:t>
            </a:r>
            <a:endParaRPr/>
          </a:p>
        </p:txBody>
      </p:sp>
      <p:sp>
        <p:nvSpPr>
          <p:cNvPr id="464" name="Google Shape;464;p236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graphicFrame>
        <p:nvGraphicFramePr>
          <p:cNvPr id="465" name="Google Shape;465;p236"/>
          <p:cNvGraphicFramePr/>
          <p:nvPr/>
        </p:nvGraphicFramePr>
        <p:xfrm>
          <a:off x="783607" y="1469607"/>
          <a:ext cx="7441825" cy="2873375"/>
        </p:xfrm>
        <a:graphic>
          <a:graphicData uri="http://schemas.openxmlformats.org/drawingml/2006/table">
            <a:tbl>
              <a:tblPr firstRow="1" bandRow="1">
                <a:noFill/>
                <a:tableStyleId>{E3A72A02-EAAA-44EA-BB74-7159239795A2}</a:tableStyleId>
              </a:tblPr>
              <a:tblGrid>
                <a:gridCol w="439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50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4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/>
                        <a:t>BIRDS Satellite</a:t>
                      </a:r>
                      <a:endParaRPr sz="2400" b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/>
                        <a:t>RSSI (dBm)</a:t>
                      </a:r>
                      <a:endParaRPr sz="2400" b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4675">
                <a:tc>
                  <a:txBody>
                    <a:bodyPr/>
                    <a:lstStyle/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2400" u="none" strike="noStrike" cap="none"/>
                        <a:t>BIRDS-2S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/>
                        <a:t>-114 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4675">
                <a:tc>
                  <a:txBody>
                    <a:bodyPr/>
                    <a:lstStyle/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2400" u="none" strike="noStrike" cap="none"/>
                        <a:t>BIRDS-3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/>
                        <a:t>-114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4675">
                <a:tc>
                  <a:txBody>
                    <a:bodyPr/>
                    <a:lstStyle/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2400" u="none" strike="noStrike" cap="none"/>
                        <a:t>BIRDS-4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/>
                        <a:t>-114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4675">
                <a:tc>
                  <a:txBody>
                    <a:bodyPr/>
                    <a:lstStyle/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2400" u="none" strike="noStrike" cap="none"/>
                        <a:t>BIRDS-5 (TRX1 and TRX2)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/>
                        <a:t>-114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66" name="Google Shape;466;p236"/>
          <p:cNvSpPr txBox="1"/>
          <p:nvPr/>
        </p:nvSpPr>
        <p:spPr>
          <a:xfrm>
            <a:off x="392157" y="4515070"/>
            <a:ext cx="8224717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Conclusion: </a:t>
            </a:r>
            <a:endParaRPr sz="2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24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BIRDS 2S, BIRDS 3, BIRDS 4 and BIRDS 5 same RSSI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43"/>
          <p:cNvSpPr txBox="1">
            <a:spLocks noGrp="1"/>
          </p:cNvSpPr>
          <p:nvPr>
            <p:ph type="body" idx="1"/>
          </p:nvPr>
        </p:nvSpPr>
        <p:spPr>
          <a:xfrm>
            <a:off x="80363" y="3877544"/>
            <a:ext cx="8581200" cy="27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marR="508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1400" b="1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sz="1400" b="1">
              <a:latin typeface="Calibri"/>
              <a:ea typeface="Calibri"/>
              <a:cs typeface="Calibri"/>
              <a:sym typeface="Calibri"/>
            </a:endParaRPr>
          </a:p>
          <a:p>
            <a:pPr marL="457200" marR="508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Test : Measuring TRX Sensitivity with Dipole Antenna (LUPV and PUPV)for 14Byte CMD</a:t>
            </a:r>
            <a:endParaRPr/>
          </a:p>
          <a:p>
            <a:pPr marL="812800" marR="508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Calibration</a:t>
            </a:r>
            <a:endParaRPr/>
          </a:p>
          <a:p>
            <a:pPr marL="1270000" marR="508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Measure cable loses </a:t>
            </a:r>
            <a:endParaRPr/>
          </a:p>
          <a:p>
            <a:pPr marL="1270000" marR="508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Measuring the ICOM radio transmission power </a:t>
            </a:r>
            <a:endParaRPr/>
          </a:p>
          <a:p>
            <a:pPr marL="1270000" marR="508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Determine the path loss for Up and Downlink</a:t>
            </a:r>
            <a:endParaRPr/>
          </a:p>
          <a:p>
            <a:pPr marL="2184400" marR="508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Theoretical and Practical</a:t>
            </a:r>
            <a:endParaRPr/>
          </a:p>
          <a:p>
            <a:pPr marL="1270000" marR="508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Determine the gains with respect to the </a:t>
            </a:r>
            <a:endParaRPr/>
          </a:p>
          <a:p>
            <a:pPr marL="1727200" marR="508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Reference antenna, and  Birds 5 antenna.</a:t>
            </a:r>
            <a:endParaRPr/>
          </a:p>
          <a:p>
            <a:pPr marL="812800" marR="508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Measure received and transmitted signal power at the antenna</a:t>
            </a:r>
            <a:endParaRPr/>
          </a:p>
          <a:p>
            <a:pPr marL="812800" marR="508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Uplink success rate</a:t>
            </a:r>
            <a:endParaRPr/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243"/>
          <p:cNvSpPr txBox="1">
            <a:spLocks noGrp="1"/>
          </p:cNvSpPr>
          <p:nvPr>
            <p:ph type="title"/>
          </p:nvPr>
        </p:nvSpPr>
        <p:spPr>
          <a:xfrm>
            <a:off x="242824" y="1"/>
            <a:ext cx="8581134" cy="435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Anechoic Chamber</a:t>
            </a:r>
            <a:endParaRPr sz="4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243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474" name="Google Shape;474;p243"/>
          <p:cNvSpPr txBox="1"/>
          <p:nvPr/>
        </p:nvSpPr>
        <p:spPr>
          <a:xfrm>
            <a:off x="674658" y="539751"/>
            <a:ext cx="146867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 U Satellite</a:t>
            </a: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5" name="Google Shape;475;p2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75380" y="1075967"/>
            <a:ext cx="3848578" cy="2886434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243"/>
          <p:cNvSpPr txBox="1"/>
          <p:nvPr/>
        </p:nvSpPr>
        <p:spPr>
          <a:xfrm>
            <a:off x="6246526" y="624480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1U Satellite</a:t>
            </a: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7" name="Google Shape;477;p2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2824" y="922369"/>
            <a:ext cx="4423948" cy="2902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48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483" name="Google Shape;483;p248"/>
          <p:cNvGrpSpPr/>
          <p:nvPr/>
        </p:nvGrpSpPr>
        <p:grpSpPr>
          <a:xfrm>
            <a:off x="792297" y="399654"/>
            <a:ext cx="7004796" cy="3780356"/>
            <a:chOff x="1680883" y="1923758"/>
            <a:chExt cx="5976096" cy="3764151"/>
          </a:xfrm>
        </p:grpSpPr>
        <p:sp>
          <p:nvSpPr>
            <p:cNvPr id="484" name="Google Shape;484;p248"/>
            <p:cNvSpPr/>
            <p:nvPr/>
          </p:nvSpPr>
          <p:spPr>
            <a:xfrm>
              <a:off x="1680883" y="2464846"/>
              <a:ext cx="5976096" cy="2698937"/>
            </a:xfrm>
            <a:custGeom>
              <a:avLst/>
              <a:gdLst/>
              <a:ahLst/>
              <a:cxnLst/>
              <a:rect l="l" t="t" r="r" b="b"/>
              <a:pathLst>
                <a:path w="6772909" h="3058795" extrusionOk="0">
                  <a:moveTo>
                    <a:pt x="6772656" y="0"/>
                  </a:moveTo>
                  <a:lnTo>
                    <a:pt x="0" y="0"/>
                  </a:lnTo>
                  <a:lnTo>
                    <a:pt x="0" y="3058668"/>
                  </a:lnTo>
                  <a:lnTo>
                    <a:pt x="6772656" y="3058668"/>
                  </a:lnTo>
                  <a:lnTo>
                    <a:pt x="6772656" y="3038856"/>
                  </a:lnTo>
                  <a:lnTo>
                    <a:pt x="38100" y="3038856"/>
                  </a:lnTo>
                  <a:lnTo>
                    <a:pt x="19812" y="3020568"/>
                  </a:lnTo>
                  <a:lnTo>
                    <a:pt x="38100" y="3020568"/>
                  </a:lnTo>
                  <a:lnTo>
                    <a:pt x="38100" y="38100"/>
                  </a:lnTo>
                  <a:lnTo>
                    <a:pt x="19812" y="38100"/>
                  </a:lnTo>
                  <a:lnTo>
                    <a:pt x="38100" y="19812"/>
                  </a:lnTo>
                  <a:lnTo>
                    <a:pt x="6772656" y="19812"/>
                  </a:lnTo>
                  <a:lnTo>
                    <a:pt x="6772656" y="0"/>
                  </a:lnTo>
                  <a:close/>
                </a:path>
                <a:path w="6772909" h="3058795" extrusionOk="0">
                  <a:moveTo>
                    <a:pt x="38100" y="3020568"/>
                  </a:moveTo>
                  <a:lnTo>
                    <a:pt x="19812" y="3020568"/>
                  </a:lnTo>
                  <a:lnTo>
                    <a:pt x="38100" y="3038856"/>
                  </a:lnTo>
                  <a:lnTo>
                    <a:pt x="38100" y="3020568"/>
                  </a:lnTo>
                  <a:close/>
                </a:path>
                <a:path w="6772909" h="3058795" extrusionOk="0">
                  <a:moveTo>
                    <a:pt x="6734556" y="3020568"/>
                  </a:moveTo>
                  <a:lnTo>
                    <a:pt x="38100" y="3020568"/>
                  </a:lnTo>
                  <a:lnTo>
                    <a:pt x="38100" y="3038856"/>
                  </a:lnTo>
                  <a:lnTo>
                    <a:pt x="6734556" y="3038856"/>
                  </a:lnTo>
                  <a:lnTo>
                    <a:pt x="6734556" y="3020568"/>
                  </a:lnTo>
                  <a:close/>
                </a:path>
                <a:path w="6772909" h="3058795" extrusionOk="0">
                  <a:moveTo>
                    <a:pt x="6734556" y="19812"/>
                  </a:moveTo>
                  <a:lnTo>
                    <a:pt x="6734556" y="3038856"/>
                  </a:lnTo>
                  <a:lnTo>
                    <a:pt x="6752844" y="3020568"/>
                  </a:lnTo>
                  <a:lnTo>
                    <a:pt x="6772656" y="3020568"/>
                  </a:lnTo>
                  <a:lnTo>
                    <a:pt x="6772656" y="38100"/>
                  </a:lnTo>
                  <a:lnTo>
                    <a:pt x="6752844" y="38100"/>
                  </a:lnTo>
                  <a:lnTo>
                    <a:pt x="6734556" y="19812"/>
                  </a:lnTo>
                  <a:close/>
                </a:path>
                <a:path w="6772909" h="3058795" extrusionOk="0">
                  <a:moveTo>
                    <a:pt x="6772656" y="3020568"/>
                  </a:moveTo>
                  <a:lnTo>
                    <a:pt x="6752844" y="3020568"/>
                  </a:lnTo>
                  <a:lnTo>
                    <a:pt x="6734556" y="3038856"/>
                  </a:lnTo>
                  <a:lnTo>
                    <a:pt x="6772656" y="3038856"/>
                  </a:lnTo>
                  <a:lnTo>
                    <a:pt x="6772656" y="3020568"/>
                  </a:lnTo>
                  <a:close/>
                </a:path>
                <a:path w="6772909" h="3058795" extrusionOk="0">
                  <a:moveTo>
                    <a:pt x="38100" y="19812"/>
                  </a:moveTo>
                  <a:lnTo>
                    <a:pt x="19812" y="38100"/>
                  </a:lnTo>
                  <a:lnTo>
                    <a:pt x="38100" y="38100"/>
                  </a:lnTo>
                  <a:lnTo>
                    <a:pt x="38100" y="19812"/>
                  </a:lnTo>
                  <a:close/>
                </a:path>
                <a:path w="6772909" h="3058795" extrusionOk="0">
                  <a:moveTo>
                    <a:pt x="6734556" y="19812"/>
                  </a:moveTo>
                  <a:lnTo>
                    <a:pt x="38100" y="19812"/>
                  </a:lnTo>
                  <a:lnTo>
                    <a:pt x="38100" y="38100"/>
                  </a:lnTo>
                  <a:lnTo>
                    <a:pt x="6734556" y="38100"/>
                  </a:lnTo>
                  <a:lnTo>
                    <a:pt x="6734556" y="19812"/>
                  </a:lnTo>
                  <a:close/>
                </a:path>
                <a:path w="6772909" h="3058795" extrusionOk="0">
                  <a:moveTo>
                    <a:pt x="6772656" y="19812"/>
                  </a:moveTo>
                  <a:lnTo>
                    <a:pt x="6734556" y="19812"/>
                  </a:lnTo>
                  <a:lnTo>
                    <a:pt x="6752844" y="38100"/>
                  </a:lnTo>
                  <a:lnTo>
                    <a:pt x="6772656" y="38100"/>
                  </a:lnTo>
                  <a:lnTo>
                    <a:pt x="6772656" y="1981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85" name="Google Shape;485;p248"/>
            <p:cNvSpPr/>
            <p:nvPr/>
          </p:nvSpPr>
          <p:spPr>
            <a:xfrm>
              <a:off x="3345627" y="3457238"/>
              <a:ext cx="1760444" cy="1706656"/>
            </a:xfrm>
            <a:custGeom>
              <a:avLst/>
              <a:gdLst/>
              <a:ahLst/>
              <a:cxnLst/>
              <a:rect l="l" t="t" r="r" b="b"/>
              <a:pathLst>
                <a:path w="1995170" h="1934210" extrusionOk="0">
                  <a:moveTo>
                    <a:pt x="1994915" y="0"/>
                  </a:moveTo>
                  <a:lnTo>
                    <a:pt x="0" y="0"/>
                  </a:lnTo>
                  <a:lnTo>
                    <a:pt x="0" y="1933956"/>
                  </a:lnTo>
                  <a:lnTo>
                    <a:pt x="1994915" y="1933956"/>
                  </a:lnTo>
                  <a:lnTo>
                    <a:pt x="1994915" y="1914144"/>
                  </a:lnTo>
                  <a:lnTo>
                    <a:pt x="38100" y="1914144"/>
                  </a:lnTo>
                  <a:lnTo>
                    <a:pt x="18287" y="1895856"/>
                  </a:lnTo>
                  <a:lnTo>
                    <a:pt x="38100" y="1895856"/>
                  </a:lnTo>
                  <a:lnTo>
                    <a:pt x="38100" y="38100"/>
                  </a:lnTo>
                  <a:lnTo>
                    <a:pt x="18287" y="38100"/>
                  </a:lnTo>
                  <a:lnTo>
                    <a:pt x="38100" y="18287"/>
                  </a:lnTo>
                  <a:lnTo>
                    <a:pt x="1994915" y="18287"/>
                  </a:lnTo>
                  <a:lnTo>
                    <a:pt x="1994915" y="0"/>
                  </a:lnTo>
                  <a:close/>
                </a:path>
                <a:path w="1995170" h="1934210" extrusionOk="0">
                  <a:moveTo>
                    <a:pt x="38100" y="1895856"/>
                  </a:moveTo>
                  <a:lnTo>
                    <a:pt x="18287" y="1895856"/>
                  </a:lnTo>
                  <a:lnTo>
                    <a:pt x="38100" y="1914144"/>
                  </a:lnTo>
                  <a:lnTo>
                    <a:pt x="38100" y="1895856"/>
                  </a:lnTo>
                  <a:close/>
                </a:path>
                <a:path w="1995170" h="1934210" extrusionOk="0">
                  <a:moveTo>
                    <a:pt x="1956815" y="1895856"/>
                  </a:moveTo>
                  <a:lnTo>
                    <a:pt x="38100" y="1895856"/>
                  </a:lnTo>
                  <a:lnTo>
                    <a:pt x="38100" y="1914144"/>
                  </a:lnTo>
                  <a:lnTo>
                    <a:pt x="1956815" y="1914144"/>
                  </a:lnTo>
                  <a:lnTo>
                    <a:pt x="1956815" y="1895856"/>
                  </a:lnTo>
                  <a:close/>
                </a:path>
                <a:path w="1995170" h="1934210" extrusionOk="0">
                  <a:moveTo>
                    <a:pt x="1956815" y="18287"/>
                  </a:moveTo>
                  <a:lnTo>
                    <a:pt x="1956815" y="1914144"/>
                  </a:lnTo>
                  <a:lnTo>
                    <a:pt x="1976627" y="1895856"/>
                  </a:lnTo>
                  <a:lnTo>
                    <a:pt x="1994915" y="1895856"/>
                  </a:lnTo>
                  <a:lnTo>
                    <a:pt x="1994915" y="38100"/>
                  </a:lnTo>
                  <a:lnTo>
                    <a:pt x="1976627" y="38100"/>
                  </a:lnTo>
                  <a:lnTo>
                    <a:pt x="1956815" y="18287"/>
                  </a:lnTo>
                  <a:close/>
                </a:path>
                <a:path w="1995170" h="1934210" extrusionOk="0">
                  <a:moveTo>
                    <a:pt x="1994915" y="1895856"/>
                  </a:moveTo>
                  <a:lnTo>
                    <a:pt x="1976627" y="1895856"/>
                  </a:lnTo>
                  <a:lnTo>
                    <a:pt x="1956815" y="1914144"/>
                  </a:lnTo>
                  <a:lnTo>
                    <a:pt x="1994915" y="1914144"/>
                  </a:lnTo>
                  <a:lnTo>
                    <a:pt x="1994915" y="1895856"/>
                  </a:lnTo>
                  <a:close/>
                </a:path>
                <a:path w="1995170" h="1934210" extrusionOk="0">
                  <a:moveTo>
                    <a:pt x="38100" y="18287"/>
                  </a:moveTo>
                  <a:lnTo>
                    <a:pt x="18287" y="38100"/>
                  </a:lnTo>
                  <a:lnTo>
                    <a:pt x="38100" y="38100"/>
                  </a:lnTo>
                  <a:lnTo>
                    <a:pt x="38100" y="18287"/>
                  </a:lnTo>
                  <a:close/>
                </a:path>
                <a:path w="1995170" h="1934210" extrusionOk="0">
                  <a:moveTo>
                    <a:pt x="1956815" y="18287"/>
                  </a:moveTo>
                  <a:lnTo>
                    <a:pt x="38100" y="18287"/>
                  </a:lnTo>
                  <a:lnTo>
                    <a:pt x="38100" y="38100"/>
                  </a:lnTo>
                  <a:lnTo>
                    <a:pt x="1956815" y="38100"/>
                  </a:lnTo>
                  <a:lnTo>
                    <a:pt x="1956815" y="18287"/>
                  </a:lnTo>
                  <a:close/>
                </a:path>
                <a:path w="1995170" h="1934210" extrusionOk="0">
                  <a:moveTo>
                    <a:pt x="1994915" y="18287"/>
                  </a:moveTo>
                  <a:lnTo>
                    <a:pt x="1956815" y="18287"/>
                  </a:lnTo>
                  <a:lnTo>
                    <a:pt x="1976627" y="38100"/>
                  </a:lnTo>
                  <a:lnTo>
                    <a:pt x="1994915" y="38100"/>
                  </a:lnTo>
                  <a:lnTo>
                    <a:pt x="1994915" y="1828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86" name="Google Shape;486;p248"/>
            <p:cNvSpPr/>
            <p:nvPr/>
          </p:nvSpPr>
          <p:spPr>
            <a:xfrm>
              <a:off x="5089039" y="2482327"/>
              <a:ext cx="0" cy="1827679"/>
            </a:xfrm>
            <a:custGeom>
              <a:avLst/>
              <a:gdLst/>
              <a:ahLst/>
              <a:cxnLst/>
              <a:rect l="l" t="t" r="r" b="b"/>
              <a:pathLst>
                <a:path w="120000" h="2071370" extrusionOk="0">
                  <a:moveTo>
                    <a:pt x="0" y="0"/>
                  </a:moveTo>
                  <a:lnTo>
                    <a:pt x="0" y="2071116"/>
                  </a:lnTo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87" name="Google Shape;487;p248"/>
            <p:cNvSpPr/>
            <p:nvPr/>
          </p:nvSpPr>
          <p:spPr>
            <a:xfrm>
              <a:off x="2554942" y="5084333"/>
              <a:ext cx="533960" cy="96931"/>
            </a:xfrm>
            <a:custGeom>
              <a:avLst/>
              <a:gdLst/>
              <a:ahLst/>
              <a:cxnLst/>
              <a:rect l="l" t="t" r="r" b="b"/>
              <a:pathLst>
                <a:path w="605154" h="109854" extrusionOk="0">
                  <a:moveTo>
                    <a:pt x="0" y="0"/>
                  </a:moveTo>
                  <a:lnTo>
                    <a:pt x="605027" y="0"/>
                  </a:lnTo>
                  <a:lnTo>
                    <a:pt x="605027" y="109727"/>
                  </a:lnTo>
                  <a:lnTo>
                    <a:pt x="0" y="1097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88" name="Google Shape;488;p248"/>
            <p:cNvSpPr/>
            <p:nvPr/>
          </p:nvSpPr>
          <p:spPr>
            <a:xfrm>
              <a:off x="2549563" y="5078953"/>
              <a:ext cx="546287" cy="107576"/>
            </a:xfrm>
            <a:custGeom>
              <a:avLst/>
              <a:gdLst/>
              <a:ahLst/>
              <a:cxnLst/>
              <a:rect l="l" t="t" r="r" b="b"/>
              <a:pathLst>
                <a:path w="619125" h="121920" extrusionOk="0">
                  <a:moveTo>
                    <a:pt x="618744" y="0"/>
                  </a:moveTo>
                  <a:lnTo>
                    <a:pt x="0" y="0"/>
                  </a:lnTo>
                  <a:lnTo>
                    <a:pt x="0" y="121919"/>
                  </a:lnTo>
                  <a:lnTo>
                    <a:pt x="618744" y="121919"/>
                  </a:lnTo>
                  <a:lnTo>
                    <a:pt x="618744" y="115824"/>
                  </a:lnTo>
                  <a:lnTo>
                    <a:pt x="12191" y="115824"/>
                  </a:lnTo>
                  <a:lnTo>
                    <a:pt x="6095" y="108203"/>
                  </a:lnTo>
                  <a:lnTo>
                    <a:pt x="12191" y="108203"/>
                  </a:lnTo>
                  <a:lnTo>
                    <a:pt x="12191" y="12191"/>
                  </a:lnTo>
                  <a:lnTo>
                    <a:pt x="6095" y="12191"/>
                  </a:lnTo>
                  <a:lnTo>
                    <a:pt x="12191" y="6095"/>
                  </a:lnTo>
                  <a:lnTo>
                    <a:pt x="618744" y="6095"/>
                  </a:lnTo>
                  <a:lnTo>
                    <a:pt x="618744" y="0"/>
                  </a:lnTo>
                  <a:close/>
                </a:path>
                <a:path w="619125" h="121920" extrusionOk="0">
                  <a:moveTo>
                    <a:pt x="12191" y="108203"/>
                  </a:moveTo>
                  <a:lnTo>
                    <a:pt x="6095" y="108203"/>
                  </a:lnTo>
                  <a:lnTo>
                    <a:pt x="12191" y="115824"/>
                  </a:lnTo>
                  <a:lnTo>
                    <a:pt x="12191" y="108203"/>
                  </a:lnTo>
                  <a:close/>
                </a:path>
                <a:path w="619125" h="121920" extrusionOk="0">
                  <a:moveTo>
                    <a:pt x="605028" y="108203"/>
                  </a:moveTo>
                  <a:lnTo>
                    <a:pt x="12191" y="108203"/>
                  </a:lnTo>
                  <a:lnTo>
                    <a:pt x="12191" y="115824"/>
                  </a:lnTo>
                  <a:lnTo>
                    <a:pt x="605028" y="115824"/>
                  </a:lnTo>
                  <a:lnTo>
                    <a:pt x="605028" y="108203"/>
                  </a:lnTo>
                  <a:close/>
                </a:path>
                <a:path w="619125" h="121920" extrusionOk="0">
                  <a:moveTo>
                    <a:pt x="605028" y="6095"/>
                  </a:moveTo>
                  <a:lnTo>
                    <a:pt x="605028" y="115824"/>
                  </a:lnTo>
                  <a:lnTo>
                    <a:pt x="611123" y="108203"/>
                  </a:lnTo>
                  <a:lnTo>
                    <a:pt x="618744" y="108203"/>
                  </a:lnTo>
                  <a:lnTo>
                    <a:pt x="618744" y="12191"/>
                  </a:lnTo>
                  <a:lnTo>
                    <a:pt x="611123" y="12191"/>
                  </a:lnTo>
                  <a:lnTo>
                    <a:pt x="605028" y="6095"/>
                  </a:lnTo>
                  <a:close/>
                </a:path>
                <a:path w="619125" h="121920" extrusionOk="0">
                  <a:moveTo>
                    <a:pt x="618744" y="108203"/>
                  </a:moveTo>
                  <a:lnTo>
                    <a:pt x="611123" y="108203"/>
                  </a:lnTo>
                  <a:lnTo>
                    <a:pt x="605028" y="115824"/>
                  </a:lnTo>
                  <a:lnTo>
                    <a:pt x="618744" y="115824"/>
                  </a:lnTo>
                  <a:lnTo>
                    <a:pt x="618744" y="108203"/>
                  </a:lnTo>
                  <a:close/>
                </a:path>
                <a:path w="619125" h="121920" extrusionOk="0">
                  <a:moveTo>
                    <a:pt x="12191" y="6095"/>
                  </a:moveTo>
                  <a:lnTo>
                    <a:pt x="6095" y="12191"/>
                  </a:lnTo>
                  <a:lnTo>
                    <a:pt x="12191" y="12191"/>
                  </a:lnTo>
                  <a:lnTo>
                    <a:pt x="12191" y="6095"/>
                  </a:lnTo>
                  <a:close/>
                </a:path>
                <a:path w="619125" h="121920" extrusionOk="0">
                  <a:moveTo>
                    <a:pt x="605028" y="6095"/>
                  </a:moveTo>
                  <a:lnTo>
                    <a:pt x="12191" y="6095"/>
                  </a:lnTo>
                  <a:lnTo>
                    <a:pt x="12191" y="12191"/>
                  </a:lnTo>
                  <a:lnTo>
                    <a:pt x="605028" y="12191"/>
                  </a:lnTo>
                  <a:lnTo>
                    <a:pt x="605028" y="6095"/>
                  </a:lnTo>
                  <a:close/>
                </a:path>
                <a:path w="619125" h="121920" extrusionOk="0">
                  <a:moveTo>
                    <a:pt x="618744" y="6095"/>
                  </a:moveTo>
                  <a:lnTo>
                    <a:pt x="605028" y="6095"/>
                  </a:lnTo>
                  <a:lnTo>
                    <a:pt x="611123" y="12191"/>
                  </a:lnTo>
                  <a:lnTo>
                    <a:pt x="618744" y="12191"/>
                  </a:lnTo>
                  <a:lnTo>
                    <a:pt x="618744" y="6095"/>
                  </a:lnTo>
                  <a:close/>
                </a:path>
              </a:pathLst>
            </a:custGeom>
            <a:solidFill>
              <a:srgbClr val="2F52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89" name="Google Shape;489;p248"/>
            <p:cNvSpPr/>
            <p:nvPr/>
          </p:nvSpPr>
          <p:spPr>
            <a:xfrm>
              <a:off x="3462618" y="3422276"/>
              <a:ext cx="533960" cy="95810"/>
            </a:xfrm>
            <a:custGeom>
              <a:avLst/>
              <a:gdLst/>
              <a:ahLst/>
              <a:cxnLst/>
              <a:rect l="l" t="t" r="r" b="b"/>
              <a:pathLst>
                <a:path w="605154" h="108585" extrusionOk="0">
                  <a:moveTo>
                    <a:pt x="0" y="0"/>
                  </a:moveTo>
                  <a:lnTo>
                    <a:pt x="605027" y="0"/>
                  </a:lnTo>
                  <a:lnTo>
                    <a:pt x="605027" y="108204"/>
                  </a:lnTo>
                  <a:lnTo>
                    <a:pt x="0" y="108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90" name="Google Shape;490;p248"/>
            <p:cNvSpPr/>
            <p:nvPr/>
          </p:nvSpPr>
          <p:spPr>
            <a:xfrm>
              <a:off x="3457238" y="3416898"/>
              <a:ext cx="544606" cy="107576"/>
            </a:xfrm>
            <a:custGeom>
              <a:avLst/>
              <a:gdLst/>
              <a:ahLst/>
              <a:cxnLst/>
              <a:rect l="l" t="t" r="r" b="b"/>
              <a:pathLst>
                <a:path w="617220" h="121920" extrusionOk="0">
                  <a:moveTo>
                    <a:pt x="617220" y="0"/>
                  </a:moveTo>
                  <a:lnTo>
                    <a:pt x="0" y="0"/>
                  </a:lnTo>
                  <a:lnTo>
                    <a:pt x="0" y="121919"/>
                  </a:lnTo>
                  <a:lnTo>
                    <a:pt x="617220" y="121919"/>
                  </a:lnTo>
                  <a:lnTo>
                    <a:pt x="617220" y="114300"/>
                  </a:lnTo>
                  <a:lnTo>
                    <a:pt x="12192" y="114300"/>
                  </a:lnTo>
                  <a:lnTo>
                    <a:pt x="6096" y="108203"/>
                  </a:lnTo>
                  <a:lnTo>
                    <a:pt x="12192" y="108203"/>
                  </a:lnTo>
                  <a:lnTo>
                    <a:pt x="12192" y="12191"/>
                  </a:lnTo>
                  <a:lnTo>
                    <a:pt x="6096" y="12191"/>
                  </a:lnTo>
                  <a:lnTo>
                    <a:pt x="12192" y="6095"/>
                  </a:lnTo>
                  <a:lnTo>
                    <a:pt x="617220" y="6095"/>
                  </a:lnTo>
                  <a:lnTo>
                    <a:pt x="617220" y="0"/>
                  </a:lnTo>
                  <a:close/>
                </a:path>
                <a:path w="617220" h="121920" extrusionOk="0">
                  <a:moveTo>
                    <a:pt x="12192" y="108203"/>
                  </a:moveTo>
                  <a:lnTo>
                    <a:pt x="6096" y="108203"/>
                  </a:lnTo>
                  <a:lnTo>
                    <a:pt x="12192" y="114300"/>
                  </a:lnTo>
                  <a:lnTo>
                    <a:pt x="12192" y="108203"/>
                  </a:lnTo>
                  <a:close/>
                </a:path>
                <a:path w="617220" h="121920" extrusionOk="0">
                  <a:moveTo>
                    <a:pt x="605028" y="108203"/>
                  </a:moveTo>
                  <a:lnTo>
                    <a:pt x="12192" y="108203"/>
                  </a:lnTo>
                  <a:lnTo>
                    <a:pt x="12192" y="114300"/>
                  </a:lnTo>
                  <a:lnTo>
                    <a:pt x="605028" y="114300"/>
                  </a:lnTo>
                  <a:lnTo>
                    <a:pt x="605028" y="108203"/>
                  </a:lnTo>
                  <a:close/>
                </a:path>
                <a:path w="617220" h="121920" extrusionOk="0">
                  <a:moveTo>
                    <a:pt x="605028" y="6095"/>
                  </a:moveTo>
                  <a:lnTo>
                    <a:pt x="605028" y="114300"/>
                  </a:lnTo>
                  <a:lnTo>
                    <a:pt x="611124" y="108203"/>
                  </a:lnTo>
                  <a:lnTo>
                    <a:pt x="617220" y="108203"/>
                  </a:lnTo>
                  <a:lnTo>
                    <a:pt x="617220" y="12191"/>
                  </a:lnTo>
                  <a:lnTo>
                    <a:pt x="611124" y="12191"/>
                  </a:lnTo>
                  <a:lnTo>
                    <a:pt x="605028" y="6095"/>
                  </a:lnTo>
                  <a:close/>
                </a:path>
                <a:path w="617220" h="121920" extrusionOk="0">
                  <a:moveTo>
                    <a:pt x="617220" y="108203"/>
                  </a:moveTo>
                  <a:lnTo>
                    <a:pt x="611124" y="108203"/>
                  </a:lnTo>
                  <a:lnTo>
                    <a:pt x="605028" y="114300"/>
                  </a:lnTo>
                  <a:lnTo>
                    <a:pt x="617220" y="114300"/>
                  </a:lnTo>
                  <a:lnTo>
                    <a:pt x="617220" y="108203"/>
                  </a:lnTo>
                  <a:close/>
                </a:path>
                <a:path w="617220" h="121920" extrusionOk="0">
                  <a:moveTo>
                    <a:pt x="12192" y="6095"/>
                  </a:moveTo>
                  <a:lnTo>
                    <a:pt x="6096" y="12191"/>
                  </a:lnTo>
                  <a:lnTo>
                    <a:pt x="12192" y="12191"/>
                  </a:lnTo>
                  <a:lnTo>
                    <a:pt x="12192" y="6095"/>
                  </a:lnTo>
                  <a:close/>
                </a:path>
                <a:path w="617220" h="121920" extrusionOk="0">
                  <a:moveTo>
                    <a:pt x="605028" y="6095"/>
                  </a:moveTo>
                  <a:lnTo>
                    <a:pt x="12192" y="6095"/>
                  </a:lnTo>
                  <a:lnTo>
                    <a:pt x="12192" y="12191"/>
                  </a:lnTo>
                  <a:lnTo>
                    <a:pt x="605028" y="12191"/>
                  </a:lnTo>
                  <a:lnTo>
                    <a:pt x="605028" y="6095"/>
                  </a:lnTo>
                  <a:close/>
                </a:path>
                <a:path w="617220" h="121920" extrusionOk="0">
                  <a:moveTo>
                    <a:pt x="617220" y="6095"/>
                  </a:moveTo>
                  <a:lnTo>
                    <a:pt x="605028" y="6095"/>
                  </a:lnTo>
                  <a:lnTo>
                    <a:pt x="611124" y="12191"/>
                  </a:lnTo>
                  <a:lnTo>
                    <a:pt x="617220" y="12191"/>
                  </a:lnTo>
                  <a:lnTo>
                    <a:pt x="617220" y="6095"/>
                  </a:lnTo>
                  <a:close/>
                </a:path>
              </a:pathLst>
            </a:custGeom>
            <a:solidFill>
              <a:srgbClr val="2F52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91" name="Google Shape;491;p248"/>
            <p:cNvSpPr/>
            <p:nvPr/>
          </p:nvSpPr>
          <p:spPr>
            <a:xfrm>
              <a:off x="5041303" y="4500731"/>
              <a:ext cx="95810" cy="533960"/>
            </a:xfrm>
            <a:custGeom>
              <a:avLst/>
              <a:gdLst/>
              <a:ahLst/>
              <a:cxnLst/>
              <a:rect l="l" t="t" r="r" b="b"/>
              <a:pathLst>
                <a:path w="108585" h="605154" extrusionOk="0">
                  <a:moveTo>
                    <a:pt x="0" y="605028"/>
                  </a:moveTo>
                  <a:lnTo>
                    <a:pt x="0" y="0"/>
                  </a:lnTo>
                  <a:lnTo>
                    <a:pt x="108203" y="0"/>
                  </a:lnTo>
                  <a:lnTo>
                    <a:pt x="108203" y="605028"/>
                  </a:lnTo>
                  <a:lnTo>
                    <a:pt x="0" y="605028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92" name="Google Shape;492;p248"/>
            <p:cNvSpPr/>
            <p:nvPr/>
          </p:nvSpPr>
          <p:spPr>
            <a:xfrm>
              <a:off x="5035923" y="4494007"/>
              <a:ext cx="107576" cy="546287"/>
            </a:xfrm>
            <a:custGeom>
              <a:avLst/>
              <a:gdLst/>
              <a:ahLst/>
              <a:cxnLst/>
              <a:rect l="l" t="t" r="r" b="b"/>
              <a:pathLst>
                <a:path w="121920" h="619125" extrusionOk="0">
                  <a:moveTo>
                    <a:pt x="121920" y="0"/>
                  </a:moveTo>
                  <a:lnTo>
                    <a:pt x="0" y="0"/>
                  </a:lnTo>
                  <a:lnTo>
                    <a:pt x="0" y="618744"/>
                  </a:lnTo>
                  <a:lnTo>
                    <a:pt x="121920" y="618744"/>
                  </a:lnTo>
                  <a:lnTo>
                    <a:pt x="121920" y="612648"/>
                  </a:lnTo>
                  <a:lnTo>
                    <a:pt x="12192" y="612648"/>
                  </a:lnTo>
                  <a:lnTo>
                    <a:pt x="6096" y="606552"/>
                  </a:lnTo>
                  <a:lnTo>
                    <a:pt x="12192" y="606552"/>
                  </a:lnTo>
                  <a:lnTo>
                    <a:pt x="12192" y="13716"/>
                  </a:lnTo>
                  <a:lnTo>
                    <a:pt x="6096" y="13716"/>
                  </a:lnTo>
                  <a:lnTo>
                    <a:pt x="12192" y="7620"/>
                  </a:lnTo>
                  <a:lnTo>
                    <a:pt x="121920" y="7620"/>
                  </a:lnTo>
                  <a:lnTo>
                    <a:pt x="121920" y="0"/>
                  </a:lnTo>
                  <a:close/>
                </a:path>
                <a:path w="121920" h="619125" extrusionOk="0">
                  <a:moveTo>
                    <a:pt x="12192" y="606552"/>
                  </a:moveTo>
                  <a:lnTo>
                    <a:pt x="6096" y="606552"/>
                  </a:lnTo>
                  <a:lnTo>
                    <a:pt x="12192" y="612648"/>
                  </a:lnTo>
                  <a:lnTo>
                    <a:pt x="12192" y="606552"/>
                  </a:lnTo>
                  <a:close/>
                </a:path>
                <a:path w="121920" h="619125" extrusionOk="0">
                  <a:moveTo>
                    <a:pt x="108204" y="606552"/>
                  </a:moveTo>
                  <a:lnTo>
                    <a:pt x="12192" y="606552"/>
                  </a:lnTo>
                  <a:lnTo>
                    <a:pt x="12192" y="612648"/>
                  </a:lnTo>
                  <a:lnTo>
                    <a:pt x="108204" y="612648"/>
                  </a:lnTo>
                  <a:lnTo>
                    <a:pt x="108204" y="606552"/>
                  </a:lnTo>
                  <a:close/>
                </a:path>
                <a:path w="121920" h="619125" extrusionOk="0">
                  <a:moveTo>
                    <a:pt x="108204" y="7620"/>
                  </a:moveTo>
                  <a:lnTo>
                    <a:pt x="108204" y="612648"/>
                  </a:lnTo>
                  <a:lnTo>
                    <a:pt x="114300" y="606552"/>
                  </a:lnTo>
                  <a:lnTo>
                    <a:pt x="121920" y="606552"/>
                  </a:lnTo>
                  <a:lnTo>
                    <a:pt x="121920" y="13716"/>
                  </a:lnTo>
                  <a:lnTo>
                    <a:pt x="114300" y="13716"/>
                  </a:lnTo>
                  <a:lnTo>
                    <a:pt x="108204" y="7620"/>
                  </a:lnTo>
                  <a:close/>
                </a:path>
                <a:path w="121920" h="619125" extrusionOk="0">
                  <a:moveTo>
                    <a:pt x="121920" y="606552"/>
                  </a:moveTo>
                  <a:lnTo>
                    <a:pt x="114300" y="606552"/>
                  </a:lnTo>
                  <a:lnTo>
                    <a:pt x="108204" y="612648"/>
                  </a:lnTo>
                  <a:lnTo>
                    <a:pt x="121920" y="612648"/>
                  </a:lnTo>
                  <a:lnTo>
                    <a:pt x="121920" y="606552"/>
                  </a:lnTo>
                  <a:close/>
                </a:path>
                <a:path w="121920" h="619125" extrusionOk="0">
                  <a:moveTo>
                    <a:pt x="12192" y="7620"/>
                  </a:moveTo>
                  <a:lnTo>
                    <a:pt x="6096" y="13716"/>
                  </a:lnTo>
                  <a:lnTo>
                    <a:pt x="12192" y="13716"/>
                  </a:lnTo>
                  <a:lnTo>
                    <a:pt x="12192" y="7620"/>
                  </a:lnTo>
                  <a:close/>
                </a:path>
                <a:path w="121920" h="619125" extrusionOk="0">
                  <a:moveTo>
                    <a:pt x="108204" y="7620"/>
                  </a:moveTo>
                  <a:lnTo>
                    <a:pt x="12192" y="7620"/>
                  </a:lnTo>
                  <a:lnTo>
                    <a:pt x="12192" y="13716"/>
                  </a:lnTo>
                  <a:lnTo>
                    <a:pt x="108204" y="13716"/>
                  </a:lnTo>
                  <a:lnTo>
                    <a:pt x="108204" y="7620"/>
                  </a:lnTo>
                  <a:close/>
                </a:path>
                <a:path w="121920" h="619125" extrusionOk="0">
                  <a:moveTo>
                    <a:pt x="121920" y="7620"/>
                  </a:moveTo>
                  <a:lnTo>
                    <a:pt x="108204" y="7620"/>
                  </a:lnTo>
                  <a:lnTo>
                    <a:pt x="114300" y="13716"/>
                  </a:lnTo>
                  <a:lnTo>
                    <a:pt x="121920" y="13716"/>
                  </a:lnTo>
                  <a:lnTo>
                    <a:pt x="121920" y="7620"/>
                  </a:lnTo>
                  <a:close/>
                </a:path>
              </a:pathLst>
            </a:custGeom>
            <a:solidFill>
              <a:srgbClr val="2F52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93" name="Google Shape;493;p248"/>
            <p:cNvSpPr/>
            <p:nvPr/>
          </p:nvSpPr>
          <p:spPr>
            <a:xfrm>
              <a:off x="4178000" y="3493547"/>
              <a:ext cx="899832" cy="434787"/>
            </a:xfrm>
            <a:custGeom>
              <a:avLst/>
              <a:gdLst/>
              <a:ahLst/>
              <a:cxnLst/>
              <a:rect l="l" t="t" r="r" b="b"/>
              <a:pathLst>
                <a:path w="1019810" h="492760" extrusionOk="0">
                  <a:moveTo>
                    <a:pt x="0" y="0"/>
                  </a:moveTo>
                  <a:lnTo>
                    <a:pt x="1019556" y="0"/>
                  </a:lnTo>
                  <a:lnTo>
                    <a:pt x="1019556" y="492251"/>
                  </a:lnTo>
                  <a:lnTo>
                    <a:pt x="0" y="492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94" name="Google Shape;494;p248"/>
            <p:cNvSpPr/>
            <p:nvPr/>
          </p:nvSpPr>
          <p:spPr>
            <a:xfrm>
              <a:off x="4668819" y="3777278"/>
              <a:ext cx="409015" cy="610721"/>
            </a:xfrm>
            <a:custGeom>
              <a:avLst/>
              <a:gdLst/>
              <a:ahLst/>
              <a:cxnLst/>
              <a:rect l="l" t="t" r="r" b="b"/>
              <a:pathLst>
                <a:path w="463550" h="692150" extrusionOk="0">
                  <a:moveTo>
                    <a:pt x="0" y="0"/>
                  </a:moveTo>
                  <a:lnTo>
                    <a:pt x="463296" y="0"/>
                  </a:lnTo>
                  <a:lnTo>
                    <a:pt x="463296" y="691896"/>
                  </a:lnTo>
                  <a:lnTo>
                    <a:pt x="0" y="6918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95" name="Google Shape;495;p248"/>
            <p:cNvSpPr/>
            <p:nvPr/>
          </p:nvSpPr>
          <p:spPr>
            <a:xfrm>
              <a:off x="3384625" y="4697058"/>
              <a:ext cx="900953" cy="435909"/>
            </a:xfrm>
            <a:custGeom>
              <a:avLst/>
              <a:gdLst/>
              <a:ahLst/>
              <a:cxnLst/>
              <a:rect l="l" t="t" r="r" b="b"/>
              <a:pathLst>
                <a:path w="1021079" h="494029" extrusionOk="0">
                  <a:moveTo>
                    <a:pt x="0" y="0"/>
                  </a:moveTo>
                  <a:lnTo>
                    <a:pt x="1021079" y="0"/>
                  </a:lnTo>
                  <a:lnTo>
                    <a:pt x="1021079" y="493776"/>
                  </a:lnTo>
                  <a:lnTo>
                    <a:pt x="0" y="4937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96" name="Google Shape;496;p248"/>
            <p:cNvSpPr txBox="1"/>
            <p:nvPr/>
          </p:nvSpPr>
          <p:spPr>
            <a:xfrm>
              <a:off x="2586698" y="5432231"/>
              <a:ext cx="601196" cy="255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r>
                <a:rPr lang="en-US" sz="1588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Door-1</a:t>
              </a: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97" name="Google Shape;497;p248"/>
            <p:cNvSpPr txBox="1"/>
            <p:nvPr/>
          </p:nvSpPr>
          <p:spPr>
            <a:xfrm>
              <a:off x="3939539" y="2649899"/>
              <a:ext cx="601196" cy="255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r>
                <a:rPr lang="en-US" sz="1588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Door-2</a:t>
              </a: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98" name="Google Shape;498;p248"/>
            <p:cNvSpPr txBox="1"/>
            <p:nvPr/>
          </p:nvSpPr>
          <p:spPr>
            <a:xfrm>
              <a:off x="3864304" y="5414682"/>
              <a:ext cx="600635" cy="255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r>
                <a:rPr lang="en-US" sz="1588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Door-3</a:t>
              </a: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99" name="Google Shape;499;p248"/>
            <p:cNvSpPr/>
            <p:nvPr/>
          </p:nvSpPr>
          <p:spPr>
            <a:xfrm>
              <a:off x="2803711" y="5214769"/>
              <a:ext cx="165399" cy="181534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00" name="Google Shape;500;p248"/>
            <p:cNvSpPr/>
            <p:nvPr/>
          </p:nvSpPr>
          <p:spPr>
            <a:xfrm>
              <a:off x="3835100" y="2951629"/>
              <a:ext cx="410135" cy="443753"/>
            </a:xfrm>
            <a:custGeom>
              <a:avLst/>
              <a:gdLst/>
              <a:ahLst/>
              <a:cxnLst/>
              <a:rect l="l" t="t" r="r" b="b"/>
              <a:pathLst>
                <a:path w="464820" h="502920" extrusionOk="0">
                  <a:moveTo>
                    <a:pt x="22860" y="422148"/>
                  </a:moveTo>
                  <a:lnTo>
                    <a:pt x="0" y="502920"/>
                  </a:lnTo>
                  <a:lnTo>
                    <a:pt x="79248" y="473964"/>
                  </a:lnTo>
                  <a:lnTo>
                    <a:pt x="62663" y="458724"/>
                  </a:lnTo>
                  <a:lnTo>
                    <a:pt x="45719" y="458724"/>
                  </a:lnTo>
                  <a:lnTo>
                    <a:pt x="41148" y="454152"/>
                  </a:lnTo>
                  <a:lnTo>
                    <a:pt x="48737" y="445927"/>
                  </a:lnTo>
                  <a:lnTo>
                    <a:pt x="22860" y="422148"/>
                  </a:lnTo>
                  <a:close/>
                </a:path>
                <a:path w="464820" h="502920" extrusionOk="0">
                  <a:moveTo>
                    <a:pt x="48737" y="445927"/>
                  </a:moveTo>
                  <a:lnTo>
                    <a:pt x="41148" y="454152"/>
                  </a:lnTo>
                  <a:lnTo>
                    <a:pt x="45719" y="458724"/>
                  </a:lnTo>
                  <a:lnTo>
                    <a:pt x="53494" y="450298"/>
                  </a:lnTo>
                  <a:lnTo>
                    <a:pt x="48737" y="445927"/>
                  </a:lnTo>
                  <a:close/>
                </a:path>
                <a:path w="464820" h="502920" extrusionOk="0">
                  <a:moveTo>
                    <a:pt x="53494" y="450298"/>
                  </a:moveTo>
                  <a:lnTo>
                    <a:pt x="45719" y="458724"/>
                  </a:lnTo>
                  <a:lnTo>
                    <a:pt x="62663" y="458724"/>
                  </a:lnTo>
                  <a:lnTo>
                    <a:pt x="53494" y="450298"/>
                  </a:lnTo>
                  <a:close/>
                </a:path>
                <a:path w="464820" h="502920" extrusionOk="0">
                  <a:moveTo>
                    <a:pt x="460248" y="0"/>
                  </a:moveTo>
                  <a:lnTo>
                    <a:pt x="48737" y="445927"/>
                  </a:lnTo>
                  <a:lnTo>
                    <a:pt x="53494" y="450298"/>
                  </a:lnTo>
                  <a:lnTo>
                    <a:pt x="464819" y="4572"/>
                  </a:lnTo>
                  <a:lnTo>
                    <a:pt x="460248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01" name="Google Shape;501;p248"/>
            <p:cNvSpPr/>
            <p:nvPr/>
          </p:nvSpPr>
          <p:spPr>
            <a:xfrm>
              <a:off x="4094629" y="4843630"/>
              <a:ext cx="858370" cy="569259"/>
            </a:xfrm>
            <a:custGeom>
              <a:avLst/>
              <a:gdLst/>
              <a:ahLst/>
              <a:cxnLst/>
              <a:rect l="l" t="t" r="r" b="b"/>
              <a:pathLst>
                <a:path w="972820" h="645160" extrusionOk="0">
                  <a:moveTo>
                    <a:pt x="906862" y="40509"/>
                  </a:moveTo>
                  <a:lnTo>
                    <a:pt x="0" y="638556"/>
                  </a:lnTo>
                  <a:lnTo>
                    <a:pt x="3048" y="644651"/>
                  </a:lnTo>
                  <a:lnTo>
                    <a:pt x="909918" y="45093"/>
                  </a:lnTo>
                  <a:lnTo>
                    <a:pt x="906862" y="40509"/>
                  </a:lnTo>
                  <a:close/>
                </a:path>
                <a:path w="972820" h="645160" extrusionOk="0">
                  <a:moveTo>
                    <a:pt x="953153" y="33527"/>
                  </a:moveTo>
                  <a:lnTo>
                    <a:pt x="917448" y="33527"/>
                  </a:lnTo>
                  <a:lnTo>
                    <a:pt x="920496" y="38100"/>
                  </a:lnTo>
                  <a:lnTo>
                    <a:pt x="909918" y="45093"/>
                  </a:lnTo>
                  <a:lnTo>
                    <a:pt x="929640" y="74675"/>
                  </a:lnTo>
                  <a:lnTo>
                    <a:pt x="953153" y="33527"/>
                  </a:lnTo>
                  <a:close/>
                </a:path>
                <a:path w="972820" h="645160" extrusionOk="0">
                  <a:moveTo>
                    <a:pt x="917448" y="33527"/>
                  </a:moveTo>
                  <a:lnTo>
                    <a:pt x="906862" y="40509"/>
                  </a:lnTo>
                  <a:lnTo>
                    <a:pt x="909918" y="45093"/>
                  </a:lnTo>
                  <a:lnTo>
                    <a:pt x="920496" y="38100"/>
                  </a:lnTo>
                  <a:lnTo>
                    <a:pt x="917448" y="33527"/>
                  </a:lnTo>
                  <a:close/>
                </a:path>
                <a:path w="972820" h="645160" extrusionOk="0">
                  <a:moveTo>
                    <a:pt x="972312" y="0"/>
                  </a:moveTo>
                  <a:lnTo>
                    <a:pt x="886968" y="10668"/>
                  </a:lnTo>
                  <a:lnTo>
                    <a:pt x="906862" y="40509"/>
                  </a:lnTo>
                  <a:lnTo>
                    <a:pt x="917448" y="33527"/>
                  </a:lnTo>
                  <a:lnTo>
                    <a:pt x="953153" y="33527"/>
                  </a:lnTo>
                  <a:lnTo>
                    <a:pt x="972312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02" name="Google Shape;502;p248"/>
            <p:cNvSpPr txBox="1"/>
            <p:nvPr/>
          </p:nvSpPr>
          <p:spPr>
            <a:xfrm>
              <a:off x="5620354" y="4252856"/>
              <a:ext cx="1540248" cy="255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r>
                <a:rPr lang="en-US" sz="1588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Anechoic chamber</a:t>
              </a: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03" name="Google Shape;503;p248"/>
            <p:cNvSpPr/>
            <p:nvPr/>
          </p:nvSpPr>
          <p:spPr>
            <a:xfrm>
              <a:off x="2135392" y="3220570"/>
              <a:ext cx="219635" cy="1912284"/>
            </a:xfrm>
            <a:custGeom>
              <a:avLst/>
              <a:gdLst/>
              <a:ahLst/>
              <a:cxnLst/>
              <a:rect l="l" t="t" r="r" b="b"/>
              <a:pathLst>
                <a:path w="248919" h="2167254" extrusionOk="0">
                  <a:moveTo>
                    <a:pt x="0" y="0"/>
                  </a:moveTo>
                  <a:lnTo>
                    <a:pt x="248412" y="0"/>
                  </a:lnTo>
                  <a:lnTo>
                    <a:pt x="248412" y="2167128"/>
                  </a:lnTo>
                  <a:lnTo>
                    <a:pt x="0" y="2167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04" name="Google Shape;504;p248"/>
            <p:cNvSpPr/>
            <p:nvPr/>
          </p:nvSpPr>
          <p:spPr>
            <a:xfrm>
              <a:off x="6793453" y="3710043"/>
              <a:ext cx="273424" cy="284069"/>
            </a:xfrm>
            <a:custGeom>
              <a:avLst/>
              <a:gdLst/>
              <a:ahLst/>
              <a:cxnLst/>
              <a:rect l="l" t="t" r="r" b="b"/>
              <a:pathLst>
                <a:path w="309879" h="321945" extrusionOk="0">
                  <a:moveTo>
                    <a:pt x="0" y="0"/>
                  </a:moveTo>
                  <a:lnTo>
                    <a:pt x="309372" y="0"/>
                  </a:lnTo>
                  <a:lnTo>
                    <a:pt x="309372" y="321564"/>
                  </a:lnTo>
                  <a:lnTo>
                    <a:pt x="0" y="3215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05" name="Google Shape;505;p248"/>
            <p:cNvSpPr/>
            <p:nvPr/>
          </p:nvSpPr>
          <p:spPr>
            <a:xfrm>
              <a:off x="6788076" y="3704665"/>
              <a:ext cx="284069" cy="294715"/>
            </a:xfrm>
            <a:custGeom>
              <a:avLst/>
              <a:gdLst/>
              <a:ahLst/>
              <a:cxnLst/>
              <a:rect l="l" t="t" r="r" b="b"/>
              <a:pathLst>
                <a:path w="321945" h="334010" extrusionOk="0">
                  <a:moveTo>
                    <a:pt x="321564" y="0"/>
                  </a:moveTo>
                  <a:lnTo>
                    <a:pt x="0" y="0"/>
                  </a:lnTo>
                  <a:lnTo>
                    <a:pt x="0" y="333755"/>
                  </a:lnTo>
                  <a:lnTo>
                    <a:pt x="321564" y="333755"/>
                  </a:lnTo>
                  <a:lnTo>
                    <a:pt x="321564" y="327659"/>
                  </a:lnTo>
                  <a:lnTo>
                    <a:pt x="12192" y="327659"/>
                  </a:lnTo>
                  <a:lnTo>
                    <a:pt x="6096" y="320039"/>
                  </a:lnTo>
                  <a:lnTo>
                    <a:pt x="12192" y="320039"/>
                  </a:lnTo>
                  <a:lnTo>
                    <a:pt x="12192" y="12191"/>
                  </a:lnTo>
                  <a:lnTo>
                    <a:pt x="6096" y="12191"/>
                  </a:lnTo>
                  <a:lnTo>
                    <a:pt x="12192" y="6095"/>
                  </a:lnTo>
                  <a:lnTo>
                    <a:pt x="321564" y="6095"/>
                  </a:lnTo>
                  <a:lnTo>
                    <a:pt x="321564" y="0"/>
                  </a:lnTo>
                  <a:close/>
                </a:path>
                <a:path w="321945" h="334010" extrusionOk="0">
                  <a:moveTo>
                    <a:pt x="12192" y="320039"/>
                  </a:moveTo>
                  <a:lnTo>
                    <a:pt x="6096" y="320039"/>
                  </a:lnTo>
                  <a:lnTo>
                    <a:pt x="12192" y="327659"/>
                  </a:lnTo>
                  <a:lnTo>
                    <a:pt x="12192" y="320039"/>
                  </a:lnTo>
                  <a:close/>
                </a:path>
                <a:path w="321945" h="334010" extrusionOk="0">
                  <a:moveTo>
                    <a:pt x="309372" y="320039"/>
                  </a:moveTo>
                  <a:lnTo>
                    <a:pt x="12192" y="320039"/>
                  </a:lnTo>
                  <a:lnTo>
                    <a:pt x="12192" y="327659"/>
                  </a:lnTo>
                  <a:lnTo>
                    <a:pt x="309372" y="327659"/>
                  </a:lnTo>
                  <a:lnTo>
                    <a:pt x="309372" y="320039"/>
                  </a:lnTo>
                  <a:close/>
                </a:path>
                <a:path w="321945" h="334010" extrusionOk="0">
                  <a:moveTo>
                    <a:pt x="309372" y="6095"/>
                  </a:moveTo>
                  <a:lnTo>
                    <a:pt x="309372" y="327659"/>
                  </a:lnTo>
                  <a:lnTo>
                    <a:pt x="315468" y="320039"/>
                  </a:lnTo>
                  <a:lnTo>
                    <a:pt x="321564" y="320039"/>
                  </a:lnTo>
                  <a:lnTo>
                    <a:pt x="321564" y="12191"/>
                  </a:lnTo>
                  <a:lnTo>
                    <a:pt x="315468" y="12191"/>
                  </a:lnTo>
                  <a:lnTo>
                    <a:pt x="309372" y="6095"/>
                  </a:lnTo>
                  <a:close/>
                </a:path>
                <a:path w="321945" h="334010" extrusionOk="0">
                  <a:moveTo>
                    <a:pt x="321564" y="320039"/>
                  </a:moveTo>
                  <a:lnTo>
                    <a:pt x="315468" y="320039"/>
                  </a:lnTo>
                  <a:lnTo>
                    <a:pt x="309372" y="327659"/>
                  </a:lnTo>
                  <a:lnTo>
                    <a:pt x="321564" y="327659"/>
                  </a:lnTo>
                  <a:lnTo>
                    <a:pt x="321564" y="320039"/>
                  </a:lnTo>
                  <a:close/>
                </a:path>
                <a:path w="321945" h="334010" extrusionOk="0">
                  <a:moveTo>
                    <a:pt x="12192" y="6095"/>
                  </a:moveTo>
                  <a:lnTo>
                    <a:pt x="6096" y="12191"/>
                  </a:lnTo>
                  <a:lnTo>
                    <a:pt x="12192" y="12191"/>
                  </a:lnTo>
                  <a:lnTo>
                    <a:pt x="12192" y="6095"/>
                  </a:lnTo>
                  <a:close/>
                </a:path>
                <a:path w="321945" h="334010" extrusionOk="0">
                  <a:moveTo>
                    <a:pt x="309372" y="6095"/>
                  </a:moveTo>
                  <a:lnTo>
                    <a:pt x="12192" y="6095"/>
                  </a:lnTo>
                  <a:lnTo>
                    <a:pt x="12192" y="12191"/>
                  </a:lnTo>
                  <a:lnTo>
                    <a:pt x="309372" y="12191"/>
                  </a:lnTo>
                  <a:lnTo>
                    <a:pt x="309372" y="6095"/>
                  </a:lnTo>
                  <a:close/>
                </a:path>
                <a:path w="321945" h="334010" extrusionOk="0">
                  <a:moveTo>
                    <a:pt x="321564" y="6095"/>
                  </a:moveTo>
                  <a:lnTo>
                    <a:pt x="309372" y="6095"/>
                  </a:lnTo>
                  <a:lnTo>
                    <a:pt x="315468" y="12191"/>
                  </a:lnTo>
                  <a:lnTo>
                    <a:pt x="321564" y="12191"/>
                  </a:lnTo>
                  <a:lnTo>
                    <a:pt x="321564" y="6095"/>
                  </a:lnTo>
                  <a:close/>
                </a:path>
              </a:pathLst>
            </a:custGeom>
            <a:solidFill>
              <a:srgbClr val="2F52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06" name="Google Shape;506;p248"/>
            <p:cNvSpPr/>
            <p:nvPr/>
          </p:nvSpPr>
          <p:spPr>
            <a:xfrm>
              <a:off x="6793453" y="3422276"/>
              <a:ext cx="0" cy="429184"/>
            </a:xfrm>
            <a:custGeom>
              <a:avLst/>
              <a:gdLst/>
              <a:ahLst/>
              <a:cxnLst/>
              <a:rect l="l" t="t" r="r" b="b"/>
              <a:pathLst>
                <a:path w="120000" h="486410" extrusionOk="0">
                  <a:moveTo>
                    <a:pt x="0" y="0"/>
                  </a:moveTo>
                  <a:lnTo>
                    <a:pt x="0" y="486156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07" name="Google Shape;507;p248"/>
            <p:cNvSpPr txBox="1"/>
            <p:nvPr/>
          </p:nvSpPr>
          <p:spPr>
            <a:xfrm>
              <a:off x="6053418" y="2629728"/>
              <a:ext cx="686360" cy="255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r>
                <a:rPr lang="en-US" sz="1588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Satellite</a:t>
              </a: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08" name="Google Shape;508;p248"/>
            <p:cNvSpPr/>
            <p:nvPr/>
          </p:nvSpPr>
          <p:spPr>
            <a:xfrm>
              <a:off x="6396766" y="2931459"/>
              <a:ext cx="360829" cy="744071"/>
            </a:xfrm>
            <a:custGeom>
              <a:avLst/>
              <a:gdLst/>
              <a:ahLst/>
              <a:cxnLst/>
              <a:rect l="l" t="t" r="r" b="b"/>
              <a:pathLst>
                <a:path w="408940" h="843279" extrusionOk="0">
                  <a:moveTo>
                    <a:pt x="371248" y="775606"/>
                  </a:moveTo>
                  <a:lnTo>
                    <a:pt x="339851" y="790955"/>
                  </a:lnTo>
                  <a:lnTo>
                    <a:pt x="406907" y="842771"/>
                  </a:lnTo>
                  <a:lnTo>
                    <a:pt x="407914" y="786383"/>
                  </a:lnTo>
                  <a:lnTo>
                    <a:pt x="376427" y="786383"/>
                  </a:lnTo>
                  <a:lnTo>
                    <a:pt x="371248" y="775606"/>
                  </a:lnTo>
                  <a:close/>
                </a:path>
                <a:path w="408940" h="843279" extrusionOk="0">
                  <a:moveTo>
                    <a:pt x="377354" y="772621"/>
                  </a:moveTo>
                  <a:lnTo>
                    <a:pt x="371248" y="775606"/>
                  </a:lnTo>
                  <a:lnTo>
                    <a:pt x="376427" y="786383"/>
                  </a:lnTo>
                  <a:lnTo>
                    <a:pt x="382524" y="783335"/>
                  </a:lnTo>
                  <a:lnTo>
                    <a:pt x="377354" y="772621"/>
                  </a:lnTo>
                  <a:close/>
                </a:path>
                <a:path w="408940" h="843279" extrusionOk="0">
                  <a:moveTo>
                    <a:pt x="408431" y="757427"/>
                  </a:moveTo>
                  <a:lnTo>
                    <a:pt x="377354" y="772621"/>
                  </a:lnTo>
                  <a:lnTo>
                    <a:pt x="382524" y="783335"/>
                  </a:lnTo>
                  <a:lnTo>
                    <a:pt x="376427" y="786383"/>
                  </a:lnTo>
                  <a:lnTo>
                    <a:pt x="407914" y="786383"/>
                  </a:lnTo>
                  <a:lnTo>
                    <a:pt x="408431" y="757427"/>
                  </a:lnTo>
                  <a:close/>
                </a:path>
                <a:path w="408940" h="843279" extrusionOk="0">
                  <a:moveTo>
                    <a:pt x="4572" y="0"/>
                  </a:moveTo>
                  <a:lnTo>
                    <a:pt x="0" y="3047"/>
                  </a:lnTo>
                  <a:lnTo>
                    <a:pt x="371248" y="775606"/>
                  </a:lnTo>
                  <a:lnTo>
                    <a:pt x="377354" y="772621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09" name="Google Shape;509;p248"/>
            <p:cNvSpPr/>
            <p:nvPr/>
          </p:nvSpPr>
          <p:spPr>
            <a:xfrm>
              <a:off x="5458160" y="2741854"/>
              <a:ext cx="174812" cy="267821"/>
            </a:xfrm>
            <a:custGeom>
              <a:avLst/>
              <a:gdLst/>
              <a:ahLst/>
              <a:cxnLst/>
              <a:rect l="l" t="t" r="r" b="b"/>
              <a:pathLst>
                <a:path w="198120" h="303529" extrusionOk="0">
                  <a:moveTo>
                    <a:pt x="120396" y="0"/>
                  </a:moveTo>
                  <a:lnTo>
                    <a:pt x="0" y="268224"/>
                  </a:lnTo>
                  <a:lnTo>
                    <a:pt x="79248" y="303275"/>
                  </a:lnTo>
                  <a:lnTo>
                    <a:pt x="198120" y="35051"/>
                  </a:lnTo>
                  <a:lnTo>
                    <a:pt x="120396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10" name="Google Shape;510;p248"/>
            <p:cNvSpPr/>
            <p:nvPr/>
          </p:nvSpPr>
          <p:spPr>
            <a:xfrm>
              <a:off x="5451438" y="2735132"/>
              <a:ext cx="188259" cy="281268"/>
            </a:xfrm>
            <a:custGeom>
              <a:avLst/>
              <a:gdLst/>
              <a:ahLst/>
              <a:cxnLst/>
              <a:rect l="l" t="t" r="r" b="b"/>
              <a:pathLst>
                <a:path w="213360" h="318770" extrusionOk="0">
                  <a:moveTo>
                    <a:pt x="123443" y="0"/>
                  </a:moveTo>
                  <a:lnTo>
                    <a:pt x="0" y="278892"/>
                  </a:lnTo>
                  <a:lnTo>
                    <a:pt x="89915" y="318516"/>
                  </a:lnTo>
                  <a:lnTo>
                    <a:pt x="94637" y="307848"/>
                  </a:lnTo>
                  <a:lnTo>
                    <a:pt x="80771" y="307848"/>
                  </a:lnTo>
                  <a:lnTo>
                    <a:pt x="83167" y="302443"/>
                  </a:lnTo>
                  <a:lnTo>
                    <a:pt x="30943" y="278892"/>
                  </a:lnTo>
                  <a:lnTo>
                    <a:pt x="13715" y="278892"/>
                  </a:lnTo>
                  <a:lnTo>
                    <a:pt x="10667" y="269748"/>
                  </a:lnTo>
                  <a:lnTo>
                    <a:pt x="17768" y="269748"/>
                  </a:lnTo>
                  <a:lnTo>
                    <a:pt x="130192" y="16072"/>
                  </a:lnTo>
                  <a:lnTo>
                    <a:pt x="124967" y="13716"/>
                  </a:lnTo>
                  <a:lnTo>
                    <a:pt x="132587" y="10668"/>
                  </a:lnTo>
                  <a:lnTo>
                    <a:pt x="147652" y="10668"/>
                  </a:lnTo>
                  <a:lnTo>
                    <a:pt x="123443" y="0"/>
                  </a:lnTo>
                  <a:close/>
                </a:path>
                <a:path w="213360" h="318770" extrusionOk="0">
                  <a:moveTo>
                    <a:pt x="83167" y="302443"/>
                  </a:moveTo>
                  <a:lnTo>
                    <a:pt x="80771" y="307848"/>
                  </a:lnTo>
                  <a:lnTo>
                    <a:pt x="88391" y="304800"/>
                  </a:lnTo>
                  <a:lnTo>
                    <a:pt x="83167" y="302443"/>
                  </a:lnTo>
                  <a:close/>
                </a:path>
                <a:path w="213360" h="318770" extrusionOk="0">
                  <a:moveTo>
                    <a:pt x="196774" y="46099"/>
                  </a:moveTo>
                  <a:lnTo>
                    <a:pt x="83167" y="302443"/>
                  </a:lnTo>
                  <a:lnTo>
                    <a:pt x="88391" y="304800"/>
                  </a:lnTo>
                  <a:lnTo>
                    <a:pt x="80771" y="307848"/>
                  </a:lnTo>
                  <a:lnTo>
                    <a:pt x="94637" y="307848"/>
                  </a:lnTo>
                  <a:lnTo>
                    <a:pt x="209312" y="48768"/>
                  </a:lnTo>
                  <a:lnTo>
                    <a:pt x="202691" y="48768"/>
                  </a:lnTo>
                  <a:lnTo>
                    <a:pt x="196774" y="46099"/>
                  </a:lnTo>
                  <a:close/>
                </a:path>
                <a:path w="213360" h="318770" extrusionOk="0">
                  <a:moveTo>
                    <a:pt x="10667" y="269748"/>
                  </a:moveTo>
                  <a:lnTo>
                    <a:pt x="13715" y="278892"/>
                  </a:lnTo>
                  <a:lnTo>
                    <a:pt x="16585" y="272416"/>
                  </a:lnTo>
                  <a:lnTo>
                    <a:pt x="10667" y="269748"/>
                  </a:lnTo>
                  <a:close/>
                </a:path>
                <a:path w="213360" h="318770" extrusionOk="0">
                  <a:moveTo>
                    <a:pt x="16585" y="272416"/>
                  </a:moveTo>
                  <a:lnTo>
                    <a:pt x="13715" y="278892"/>
                  </a:lnTo>
                  <a:lnTo>
                    <a:pt x="30943" y="278892"/>
                  </a:lnTo>
                  <a:lnTo>
                    <a:pt x="16585" y="272416"/>
                  </a:lnTo>
                  <a:close/>
                </a:path>
                <a:path w="213360" h="318770" extrusionOk="0">
                  <a:moveTo>
                    <a:pt x="17768" y="269748"/>
                  </a:moveTo>
                  <a:lnTo>
                    <a:pt x="10667" y="269748"/>
                  </a:lnTo>
                  <a:lnTo>
                    <a:pt x="16585" y="272416"/>
                  </a:lnTo>
                  <a:lnTo>
                    <a:pt x="17768" y="269748"/>
                  </a:lnTo>
                  <a:close/>
                </a:path>
                <a:path w="213360" h="318770" extrusionOk="0">
                  <a:moveTo>
                    <a:pt x="199643" y="39624"/>
                  </a:moveTo>
                  <a:lnTo>
                    <a:pt x="196774" y="46099"/>
                  </a:lnTo>
                  <a:lnTo>
                    <a:pt x="202691" y="48768"/>
                  </a:lnTo>
                  <a:lnTo>
                    <a:pt x="199643" y="39624"/>
                  </a:lnTo>
                  <a:close/>
                </a:path>
                <a:path w="213360" h="318770" extrusionOk="0">
                  <a:moveTo>
                    <a:pt x="213359" y="39624"/>
                  </a:moveTo>
                  <a:lnTo>
                    <a:pt x="199643" y="39624"/>
                  </a:lnTo>
                  <a:lnTo>
                    <a:pt x="202691" y="48768"/>
                  </a:lnTo>
                  <a:lnTo>
                    <a:pt x="209312" y="48768"/>
                  </a:lnTo>
                  <a:lnTo>
                    <a:pt x="213359" y="39624"/>
                  </a:lnTo>
                  <a:close/>
                </a:path>
                <a:path w="213360" h="318770" extrusionOk="0">
                  <a:moveTo>
                    <a:pt x="147652" y="10668"/>
                  </a:moveTo>
                  <a:lnTo>
                    <a:pt x="132587" y="10668"/>
                  </a:lnTo>
                  <a:lnTo>
                    <a:pt x="130192" y="16072"/>
                  </a:lnTo>
                  <a:lnTo>
                    <a:pt x="196774" y="46099"/>
                  </a:lnTo>
                  <a:lnTo>
                    <a:pt x="199643" y="39624"/>
                  </a:lnTo>
                  <a:lnTo>
                    <a:pt x="213359" y="39624"/>
                  </a:lnTo>
                  <a:lnTo>
                    <a:pt x="147652" y="10668"/>
                  </a:lnTo>
                  <a:close/>
                </a:path>
                <a:path w="213360" h="318770" extrusionOk="0">
                  <a:moveTo>
                    <a:pt x="132587" y="10668"/>
                  </a:moveTo>
                  <a:lnTo>
                    <a:pt x="124967" y="13716"/>
                  </a:lnTo>
                  <a:lnTo>
                    <a:pt x="130192" y="16072"/>
                  </a:lnTo>
                  <a:lnTo>
                    <a:pt x="132587" y="10668"/>
                  </a:lnTo>
                  <a:close/>
                </a:path>
              </a:pathLst>
            </a:custGeom>
            <a:solidFill>
              <a:srgbClr val="2F52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11" name="Google Shape;511;p248"/>
            <p:cNvSpPr/>
            <p:nvPr/>
          </p:nvSpPr>
          <p:spPr>
            <a:xfrm>
              <a:off x="5595322" y="2591248"/>
              <a:ext cx="89087" cy="168088"/>
            </a:xfrm>
            <a:custGeom>
              <a:avLst/>
              <a:gdLst/>
              <a:ahLst/>
              <a:cxnLst/>
              <a:rect l="l" t="t" r="r" b="b"/>
              <a:pathLst>
                <a:path w="100964" h="190500" extrusionOk="0">
                  <a:moveTo>
                    <a:pt x="94487" y="0"/>
                  </a:moveTo>
                  <a:lnTo>
                    <a:pt x="0" y="187451"/>
                  </a:lnTo>
                  <a:lnTo>
                    <a:pt x="6096" y="190500"/>
                  </a:lnTo>
                  <a:lnTo>
                    <a:pt x="100584" y="1524"/>
                  </a:lnTo>
                  <a:lnTo>
                    <a:pt x="94487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12" name="Google Shape;512;p248"/>
            <p:cNvSpPr/>
            <p:nvPr/>
          </p:nvSpPr>
          <p:spPr>
            <a:xfrm>
              <a:off x="5455471" y="2993315"/>
              <a:ext cx="40341" cy="170890"/>
            </a:xfrm>
            <a:custGeom>
              <a:avLst/>
              <a:gdLst/>
              <a:ahLst/>
              <a:cxnLst/>
              <a:rect l="l" t="t" r="r" b="b"/>
              <a:pathLst>
                <a:path w="45720" h="193675" extrusionOk="0">
                  <a:moveTo>
                    <a:pt x="39624" y="0"/>
                  </a:moveTo>
                  <a:lnTo>
                    <a:pt x="0" y="192024"/>
                  </a:lnTo>
                  <a:lnTo>
                    <a:pt x="6096" y="193548"/>
                  </a:lnTo>
                  <a:lnTo>
                    <a:pt x="45720" y="1524"/>
                  </a:lnTo>
                  <a:lnTo>
                    <a:pt x="39624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13" name="Google Shape;513;p248"/>
            <p:cNvSpPr/>
            <p:nvPr/>
          </p:nvSpPr>
          <p:spPr>
            <a:xfrm>
              <a:off x="5112571" y="2811779"/>
              <a:ext cx="376518" cy="1631576"/>
            </a:xfrm>
            <a:custGeom>
              <a:avLst/>
              <a:gdLst/>
              <a:ahLst/>
              <a:cxnLst/>
              <a:rect l="l" t="t" r="r" b="b"/>
              <a:pathLst>
                <a:path w="426720" h="1849120" extrusionOk="0">
                  <a:moveTo>
                    <a:pt x="254507" y="1783079"/>
                  </a:moveTo>
                  <a:lnTo>
                    <a:pt x="243839" y="1793747"/>
                  </a:lnTo>
                  <a:lnTo>
                    <a:pt x="230124" y="1801367"/>
                  </a:lnTo>
                  <a:lnTo>
                    <a:pt x="231648" y="1801367"/>
                  </a:lnTo>
                  <a:lnTo>
                    <a:pt x="187451" y="1819655"/>
                  </a:lnTo>
                  <a:lnTo>
                    <a:pt x="135636" y="1830323"/>
                  </a:lnTo>
                  <a:lnTo>
                    <a:pt x="137160" y="1830323"/>
                  </a:lnTo>
                  <a:lnTo>
                    <a:pt x="79248" y="1834895"/>
                  </a:lnTo>
                  <a:lnTo>
                    <a:pt x="0" y="1834895"/>
                  </a:lnTo>
                  <a:lnTo>
                    <a:pt x="0" y="1848611"/>
                  </a:lnTo>
                  <a:lnTo>
                    <a:pt x="39624" y="1847088"/>
                  </a:lnTo>
                  <a:lnTo>
                    <a:pt x="80772" y="1847088"/>
                  </a:lnTo>
                  <a:lnTo>
                    <a:pt x="138684" y="1842515"/>
                  </a:lnTo>
                  <a:lnTo>
                    <a:pt x="190500" y="1831847"/>
                  </a:lnTo>
                  <a:lnTo>
                    <a:pt x="237743" y="1812035"/>
                  </a:lnTo>
                  <a:lnTo>
                    <a:pt x="271652" y="1784603"/>
                  </a:lnTo>
                  <a:lnTo>
                    <a:pt x="254507" y="1784603"/>
                  </a:lnTo>
                  <a:lnTo>
                    <a:pt x="254507" y="1783079"/>
                  </a:lnTo>
                  <a:close/>
                </a:path>
                <a:path w="426720" h="1849120" extrusionOk="0">
                  <a:moveTo>
                    <a:pt x="265175" y="1772411"/>
                  </a:moveTo>
                  <a:lnTo>
                    <a:pt x="254507" y="1784603"/>
                  </a:lnTo>
                  <a:lnTo>
                    <a:pt x="271652" y="1784603"/>
                  </a:lnTo>
                  <a:lnTo>
                    <a:pt x="274319" y="1781555"/>
                  </a:lnTo>
                  <a:lnTo>
                    <a:pt x="280246" y="1773935"/>
                  </a:lnTo>
                  <a:lnTo>
                    <a:pt x="265175" y="1773935"/>
                  </a:lnTo>
                  <a:lnTo>
                    <a:pt x="265175" y="1772411"/>
                  </a:lnTo>
                  <a:close/>
                </a:path>
                <a:path w="426720" h="1849120" extrusionOk="0">
                  <a:moveTo>
                    <a:pt x="274319" y="1760220"/>
                  </a:moveTo>
                  <a:lnTo>
                    <a:pt x="265175" y="1773935"/>
                  </a:lnTo>
                  <a:lnTo>
                    <a:pt x="280246" y="1773935"/>
                  </a:lnTo>
                  <a:lnTo>
                    <a:pt x="284988" y="1767839"/>
                  </a:lnTo>
                  <a:lnTo>
                    <a:pt x="288036" y="1761743"/>
                  </a:lnTo>
                  <a:lnTo>
                    <a:pt x="274319" y="1761743"/>
                  </a:lnTo>
                  <a:lnTo>
                    <a:pt x="274319" y="1760220"/>
                  </a:lnTo>
                  <a:close/>
                </a:path>
                <a:path w="426720" h="1849120" extrusionOk="0">
                  <a:moveTo>
                    <a:pt x="281939" y="1746503"/>
                  </a:moveTo>
                  <a:lnTo>
                    <a:pt x="274319" y="1761743"/>
                  </a:lnTo>
                  <a:lnTo>
                    <a:pt x="288036" y="1761743"/>
                  </a:lnTo>
                  <a:lnTo>
                    <a:pt x="294893" y="1748027"/>
                  </a:lnTo>
                  <a:lnTo>
                    <a:pt x="281939" y="1748027"/>
                  </a:lnTo>
                  <a:lnTo>
                    <a:pt x="281939" y="1746503"/>
                  </a:lnTo>
                  <a:close/>
                </a:path>
                <a:path w="426720" h="1849120" extrusionOk="0">
                  <a:moveTo>
                    <a:pt x="302259" y="1731264"/>
                  </a:moveTo>
                  <a:lnTo>
                    <a:pt x="289560" y="1731264"/>
                  </a:lnTo>
                  <a:lnTo>
                    <a:pt x="281939" y="1748027"/>
                  </a:lnTo>
                  <a:lnTo>
                    <a:pt x="294893" y="1748027"/>
                  </a:lnTo>
                  <a:lnTo>
                    <a:pt x="300227" y="1737359"/>
                  </a:lnTo>
                  <a:lnTo>
                    <a:pt x="302259" y="1731264"/>
                  </a:lnTo>
                  <a:close/>
                </a:path>
                <a:path w="426720" h="1849120" extrusionOk="0">
                  <a:moveTo>
                    <a:pt x="251460" y="1007363"/>
                  </a:moveTo>
                  <a:lnTo>
                    <a:pt x="251460" y="1013460"/>
                  </a:lnTo>
                  <a:lnTo>
                    <a:pt x="252984" y="1021079"/>
                  </a:lnTo>
                  <a:lnTo>
                    <a:pt x="254507" y="1030224"/>
                  </a:lnTo>
                  <a:lnTo>
                    <a:pt x="256031" y="1040891"/>
                  </a:lnTo>
                  <a:lnTo>
                    <a:pt x="259079" y="1051560"/>
                  </a:lnTo>
                  <a:lnTo>
                    <a:pt x="262127" y="1075943"/>
                  </a:lnTo>
                  <a:lnTo>
                    <a:pt x="265175" y="1089660"/>
                  </a:lnTo>
                  <a:lnTo>
                    <a:pt x="266700" y="1103376"/>
                  </a:lnTo>
                  <a:lnTo>
                    <a:pt x="269748" y="1117091"/>
                  </a:lnTo>
                  <a:lnTo>
                    <a:pt x="275843" y="1147571"/>
                  </a:lnTo>
                  <a:lnTo>
                    <a:pt x="280415" y="1178052"/>
                  </a:lnTo>
                  <a:lnTo>
                    <a:pt x="286512" y="1210055"/>
                  </a:lnTo>
                  <a:lnTo>
                    <a:pt x="291084" y="1243583"/>
                  </a:lnTo>
                  <a:lnTo>
                    <a:pt x="297179" y="1277112"/>
                  </a:lnTo>
                  <a:lnTo>
                    <a:pt x="306324" y="1341120"/>
                  </a:lnTo>
                  <a:lnTo>
                    <a:pt x="309372" y="1373123"/>
                  </a:lnTo>
                  <a:lnTo>
                    <a:pt x="312419" y="1402079"/>
                  </a:lnTo>
                  <a:lnTo>
                    <a:pt x="313943" y="1415795"/>
                  </a:lnTo>
                  <a:lnTo>
                    <a:pt x="313943" y="1429511"/>
                  </a:lnTo>
                  <a:lnTo>
                    <a:pt x="315467" y="1443227"/>
                  </a:lnTo>
                  <a:lnTo>
                    <a:pt x="313943" y="1443227"/>
                  </a:lnTo>
                  <a:lnTo>
                    <a:pt x="315467" y="1455420"/>
                  </a:lnTo>
                  <a:lnTo>
                    <a:pt x="315417" y="1551432"/>
                  </a:lnTo>
                  <a:lnTo>
                    <a:pt x="313943" y="1595627"/>
                  </a:lnTo>
                  <a:lnTo>
                    <a:pt x="310896" y="1639823"/>
                  </a:lnTo>
                  <a:lnTo>
                    <a:pt x="303275" y="1679447"/>
                  </a:lnTo>
                  <a:lnTo>
                    <a:pt x="304800" y="1679447"/>
                  </a:lnTo>
                  <a:lnTo>
                    <a:pt x="300227" y="1697735"/>
                  </a:lnTo>
                  <a:lnTo>
                    <a:pt x="294131" y="1716023"/>
                  </a:lnTo>
                  <a:lnTo>
                    <a:pt x="288036" y="1732788"/>
                  </a:lnTo>
                  <a:lnTo>
                    <a:pt x="289560" y="1731264"/>
                  </a:lnTo>
                  <a:lnTo>
                    <a:pt x="302259" y="1731264"/>
                  </a:lnTo>
                  <a:lnTo>
                    <a:pt x="312419" y="1700783"/>
                  </a:lnTo>
                  <a:lnTo>
                    <a:pt x="320039" y="1662683"/>
                  </a:lnTo>
                  <a:lnTo>
                    <a:pt x="324713" y="1618488"/>
                  </a:lnTo>
                  <a:lnTo>
                    <a:pt x="327660" y="1551432"/>
                  </a:lnTo>
                  <a:lnTo>
                    <a:pt x="327660" y="1441703"/>
                  </a:lnTo>
                  <a:lnTo>
                    <a:pt x="326136" y="1429511"/>
                  </a:lnTo>
                  <a:lnTo>
                    <a:pt x="326136" y="1415795"/>
                  </a:lnTo>
                  <a:lnTo>
                    <a:pt x="324612" y="1402079"/>
                  </a:lnTo>
                  <a:lnTo>
                    <a:pt x="321563" y="1371599"/>
                  </a:lnTo>
                  <a:lnTo>
                    <a:pt x="318515" y="1339595"/>
                  </a:lnTo>
                  <a:lnTo>
                    <a:pt x="309372" y="1275588"/>
                  </a:lnTo>
                  <a:lnTo>
                    <a:pt x="304800" y="1242060"/>
                  </a:lnTo>
                  <a:lnTo>
                    <a:pt x="298703" y="1208531"/>
                  </a:lnTo>
                  <a:lnTo>
                    <a:pt x="292607" y="1176527"/>
                  </a:lnTo>
                  <a:lnTo>
                    <a:pt x="288036" y="1144524"/>
                  </a:lnTo>
                  <a:lnTo>
                    <a:pt x="281939" y="1115567"/>
                  </a:lnTo>
                  <a:lnTo>
                    <a:pt x="280415" y="1100327"/>
                  </a:lnTo>
                  <a:lnTo>
                    <a:pt x="277367" y="1086612"/>
                  </a:lnTo>
                  <a:lnTo>
                    <a:pt x="275843" y="1074419"/>
                  </a:lnTo>
                  <a:lnTo>
                    <a:pt x="272796" y="1062227"/>
                  </a:lnTo>
                  <a:lnTo>
                    <a:pt x="271272" y="1050036"/>
                  </a:lnTo>
                  <a:lnTo>
                    <a:pt x="269748" y="1039367"/>
                  </a:lnTo>
                  <a:lnTo>
                    <a:pt x="266700" y="1028700"/>
                  </a:lnTo>
                  <a:lnTo>
                    <a:pt x="265175" y="1019555"/>
                  </a:lnTo>
                  <a:lnTo>
                    <a:pt x="265175" y="1010412"/>
                  </a:lnTo>
                  <a:lnTo>
                    <a:pt x="264922" y="1008888"/>
                  </a:lnTo>
                  <a:lnTo>
                    <a:pt x="252984" y="1008888"/>
                  </a:lnTo>
                  <a:lnTo>
                    <a:pt x="251460" y="1007363"/>
                  </a:lnTo>
                  <a:close/>
                </a:path>
                <a:path w="426720" h="1849120" extrusionOk="0">
                  <a:moveTo>
                    <a:pt x="251460" y="1005839"/>
                  </a:moveTo>
                  <a:lnTo>
                    <a:pt x="251460" y="1007363"/>
                  </a:lnTo>
                  <a:lnTo>
                    <a:pt x="252984" y="1008888"/>
                  </a:lnTo>
                  <a:lnTo>
                    <a:pt x="251460" y="1005839"/>
                  </a:lnTo>
                  <a:close/>
                </a:path>
                <a:path w="426720" h="1849120" extrusionOk="0">
                  <a:moveTo>
                    <a:pt x="264413" y="1005839"/>
                  </a:moveTo>
                  <a:lnTo>
                    <a:pt x="251460" y="1005839"/>
                  </a:lnTo>
                  <a:lnTo>
                    <a:pt x="252984" y="1008888"/>
                  </a:lnTo>
                  <a:lnTo>
                    <a:pt x="264922" y="1008888"/>
                  </a:lnTo>
                  <a:lnTo>
                    <a:pt x="264413" y="1005839"/>
                  </a:lnTo>
                  <a:close/>
                </a:path>
                <a:path w="426720" h="1849120" extrusionOk="0">
                  <a:moveTo>
                    <a:pt x="265175" y="0"/>
                  </a:moveTo>
                  <a:lnTo>
                    <a:pt x="234696" y="0"/>
                  </a:lnTo>
                  <a:lnTo>
                    <a:pt x="225551" y="1524"/>
                  </a:lnTo>
                  <a:lnTo>
                    <a:pt x="175260" y="27431"/>
                  </a:lnTo>
                  <a:lnTo>
                    <a:pt x="150875" y="62483"/>
                  </a:lnTo>
                  <a:lnTo>
                    <a:pt x="137160" y="100583"/>
                  </a:lnTo>
                  <a:lnTo>
                    <a:pt x="134112" y="114300"/>
                  </a:lnTo>
                  <a:lnTo>
                    <a:pt x="134112" y="123443"/>
                  </a:lnTo>
                  <a:lnTo>
                    <a:pt x="132587" y="131063"/>
                  </a:lnTo>
                  <a:lnTo>
                    <a:pt x="132587" y="141731"/>
                  </a:lnTo>
                  <a:lnTo>
                    <a:pt x="131063" y="152400"/>
                  </a:lnTo>
                  <a:lnTo>
                    <a:pt x="131063" y="199643"/>
                  </a:lnTo>
                  <a:lnTo>
                    <a:pt x="132587" y="213360"/>
                  </a:lnTo>
                  <a:lnTo>
                    <a:pt x="132587" y="227075"/>
                  </a:lnTo>
                  <a:lnTo>
                    <a:pt x="135636" y="257555"/>
                  </a:lnTo>
                  <a:lnTo>
                    <a:pt x="137160" y="289560"/>
                  </a:lnTo>
                  <a:lnTo>
                    <a:pt x="141731" y="321563"/>
                  </a:lnTo>
                  <a:lnTo>
                    <a:pt x="144779" y="356615"/>
                  </a:lnTo>
                  <a:lnTo>
                    <a:pt x="153924" y="429767"/>
                  </a:lnTo>
                  <a:lnTo>
                    <a:pt x="158496" y="467867"/>
                  </a:lnTo>
                  <a:lnTo>
                    <a:pt x="188975" y="658367"/>
                  </a:lnTo>
                  <a:lnTo>
                    <a:pt x="201167" y="731519"/>
                  </a:lnTo>
                  <a:lnTo>
                    <a:pt x="207263" y="766571"/>
                  </a:lnTo>
                  <a:lnTo>
                    <a:pt x="211836" y="800100"/>
                  </a:lnTo>
                  <a:lnTo>
                    <a:pt x="224027" y="861060"/>
                  </a:lnTo>
                  <a:lnTo>
                    <a:pt x="225551" y="874776"/>
                  </a:lnTo>
                  <a:lnTo>
                    <a:pt x="231648" y="902207"/>
                  </a:lnTo>
                  <a:lnTo>
                    <a:pt x="233172" y="914400"/>
                  </a:lnTo>
                  <a:lnTo>
                    <a:pt x="236219" y="926591"/>
                  </a:lnTo>
                  <a:lnTo>
                    <a:pt x="239267" y="947927"/>
                  </a:lnTo>
                  <a:lnTo>
                    <a:pt x="242315" y="966215"/>
                  </a:lnTo>
                  <a:lnTo>
                    <a:pt x="245363" y="981455"/>
                  </a:lnTo>
                  <a:lnTo>
                    <a:pt x="246887" y="987551"/>
                  </a:lnTo>
                  <a:lnTo>
                    <a:pt x="248412" y="992124"/>
                  </a:lnTo>
                  <a:lnTo>
                    <a:pt x="248412" y="996695"/>
                  </a:lnTo>
                  <a:lnTo>
                    <a:pt x="249936" y="1001267"/>
                  </a:lnTo>
                  <a:lnTo>
                    <a:pt x="249936" y="1004315"/>
                  </a:lnTo>
                  <a:lnTo>
                    <a:pt x="251460" y="1007363"/>
                  </a:lnTo>
                  <a:lnTo>
                    <a:pt x="251460" y="1005839"/>
                  </a:lnTo>
                  <a:lnTo>
                    <a:pt x="264413" y="1005839"/>
                  </a:lnTo>
                  <a:lnTo>
                    <a:pt x="263905" y="1002791"/>
                  </a:lnTo>
                  <a:lnTo>
                    <a:pt x="262127" y="1002791"/>
                  </a:lnTo>
                  <a:lnTo>
                    <a:pt x="260603" y="999743"/>
                  </a:lnTo>
                  <a:lnTo>
                    <a:pt x="262127" y="999743"/>
                  </a:lnTo>
                  <a:lnTo>
                    <a:pt x="262127" y="995171"/>
                  </a:lnTo>
                  <a:lnTo>
                    <a:pt x="260603" y="990600"/>
                  </a:lnTo>
                  <a:lnTo>
                    <a:pt x="257555" y="978407"/>
                  </a:lnTo>
                  <a:lnTo>
                    <a:pt x="257555" y="970788"/>
                  </a:lnTo>
                  <a:lnTo>
                    <a:pt x="256031" y="963167"/>
                  </a:lnTo>
                  <a:lnTo>
                    <a:pt x="252984" y="954024"/>
                  </a:lnTo>
                  <a:lnTo>
                    <a:pt x="251460" y="944879"/>
                  </a:lnTo>
                  <a:lnTo>
                    <a:pt x="248412" y="923543"/>
                  </a:lnTo>
                  <a:lnTo>
                    <a:pt x="245363" y="911351"/>
                  </a:lnTo>
                  <a:lnTo>
                    <a:pt x="243839" y="899160"/>
                  </a:lnTo>
                  <a:lnTo>
                    <a:pt x="240791" y="886967"/>
                  </a:lnTo>
                  <a:lnTo>
                    <a:pt x="239267" y="873251"/>
                  </a:lnTo>
                  <a:lnTo>
                    <a:pt x="236219" y="859536"/>
                  </a:lnTo>
                  <a:lnTo>
                    <a:pt x="230124" y="829055"/>
                  </a:lnTo>
                  <a:lnTo>
                    <a:pt x="225551" y="797051"/>
                  </a:lnTo>
                  <a:lnTo>
                    <a:pt x="219455" y="763524"/>
                  </a:lnTo>
                  <a:lnTo>
                    <a:pt x="207263" y="693419"/>
                  </a:lnTo>
                  <a:lnTo>
                    <a:pt x="201167" y="656843"/>
                  </a:lnTo>
                  <a:lnTo>
                    <a:pt x="182879" y="542543"/>
                  </a:lnTo>
                  <a:lnTo>
                    <a:pt x="172212" y="466343"/>
                  </a:lnTo>
                  <a:lnTo>
                    <a:pt x="166115" y="428243"/>
                  </a:lnTo>
                  <a:lnTo>
                    <a:pt x="156972" y="355091"/>
                  </a:lnTo>
                  <a:lnTo>
                    <a:pt x="150875" y="288036"/>
                  </a:lnTo>
                  <a:lnTo>
                    <a:pt x="147827" y="256031"/>
                  </a:lnTo>
                  <a:lnTo>
                    <a:pt x="146303" y="227075"/>
                  </a:lnTo>
                  <a:lnTo>
                    <a:pt x="144779" y="213360"/>
                  </a:lnTo>
                  <a:lnTo>
                    <a:pt x="144779" y="185927"/>
                  </a:lnTo>
                  <a:lnTo>
                    <a:pt x="143255" y="173736"/>
                  </a:lnTo>
                  <a:lnTo>
                    <a:pt x="143255" y="163067"/>
                  </a:lnTo>
                  <a:lnTo>
                    <a:pt x="144779" y="152400"/>
                  </a:lnTo>
                  <a:lnTo>
                    <a:pt x="144779" y="132587"/>
                  </a:lnTo>
                  <a:lnTo>
                    <a:pt x="150875" y="102107"/>
                  </a:lnTo>
                  <a:lnTo>
                    <a:pt x="151214" y="102107"/>
                  </a:lnTo>
                  <a:lnTo>
                    <a:pt x="153924" y="89915"/>
                  </a:lnTo>
                  <a:lnTo>
                    <a:pt x="156972" y="77724"/>
                  </a:lnTo>
                  <a:lnTo>
                    <a:pt x="157625" y="77724"/>
                  </a:lnTo>
                  <a:lnTo>
                    <a:pt x="166115" y="57912"/>
                  </a:lnTo>
                  <a:lnTo>
                    <a:pt x="167131" y="57912"/>
                  </a:lnTo>
                  <a:lnTo>
                    <a:pt x="172212" y="50291"/>
                  </a:lnTo>
                  <a:lnTo>
                    <a:pt x="178307" y="42671"/>
                  </a:lnTo>
                  <a:lnTo>
                    <a:pt x="176784" y="42671"/>
                  </a:lnTo>
                  <a:lnTo>
                    <a:pt x="184403" y="36575"/>
                  </a:lnTo>
                  <a:lnTo>
                    <a:pt x="182879" y="36575"/>
                  </a:lnTo>
                  <a:lnTo>
                    <a:pt x="190500" y="30479"/>
                  </a:lnTo>
                  <a:lnTo>
                    <a:pt x="192024" y="30479"/>
                  </a:lnTo>
                  <a:lnTo>
                    <a:pt x="196596" y="25907"/>
                  </a:lnTo>
                  <a:lnTo>
                    <a:pt x="204215" y="22860"/>
                  </a:lnTo>
                  <a:lnTo>
                    <a:pt x="211836" y="18287"/>
                  </a:lnTo>
                  <a:lnTo>
                    <a:pt x="215646" y="18287"/>
                  </a:lnTo>
                  <a:lnTo>
                    <a:pt x="219455" y="16763"/>
                  </a:lnTo>
                  <a:lnTo>
                    <a:pt x="228600" y="15239"/>
                  </a:lnTo>
                  <a:lnTo>
                    <a:pt x="227075" y="15239"/>
                  </a:lnTo>
                  <a:lnTo>
                    <a:pt x="245363" y="12191"/>
                  </a:lnTo>
                  <a:lnTo>
                    <a:pt x="326516" y="12191"/>
                  </a:lnTo>
                  <a:lnTo>
                    <a:pt x="309372" y="7619"/>
                  </a:lnTo>
                  <a:lnTo>
                    <a:pt x="286512" y="3048"/>
                  </a:lnTo>
                  <a:lnTo>
                    <a:pt x="265175" y="0"/>
                  </a:lnTo>
                  <a:close/>
                </a:path>
                <a:path w="426720" h="1849120" extrusionOk="0">
                  <a:moveTo>
                    <a:pt x="260603" y="999743"/>
                  </a:moveTo>
                  <a:lnTo>
                    <a:pt x="262127" y="1002791"/>
                  </a:lnTo>
                  <a:lnTo>
                    <a:pt x="262127" y="1000505"/>
                  </a:lnTo>
                  <a:lnTo>
                    <a:pt x="260603" y="999743"/>
                  </a:lnTo>
                  <a:close/>
                </a:path>
                <a:path w="426720" h="1849120" extrusionOk="0">
                  <a:moveTo>
                    <a:pt x="262127" y="1000505"/>
                  </a:moveTo>
                  <a:lnTo>
                    <a:pt x="262127" y="1002791"/>
                  </a:lnTo>
                  <a:lnTo>
                    <a:pt x="263905" y="1002791"/>
                  </a:lnTo>
                  <a:lnTo>
                    <a:pt x="263651" y="1001267"/>
                  </a:lnTo>
                  <a:lnTo>
                    <a:pt x="262127" y="1000505"/>
                  </a:lnTo>
                  <a:close/>
                </a:path>
                <a:path w="426720" h="1849120" extrusionOk="0">
                  <a:moveTo>
                    <a:pt x="262127" y="999743"/>
                  </a:moveTo>
                  <a:lnTo>
                    <a:pt x="260603" y="999743"/>
                  </a:lnTo>
                  <a:lnTo>
                    <a:pt x="262127" y="1000505"/>
                  </a:lnTo>
                  <a:lnTo>
                    <a:pt x="262127" y="999743"/>
                  </a:lnTo>
                  <a:close/>
                </a:path>
                <a:path w="426720" h="1849120" extrusionOk="0">
                  <a:moveTo>
                    <a:pt x="151214" y="102107"/>
                  </a:moveTo>
                  <a:lnTo>
                    <a:pt x="150875" y="102107"/>
                  </a:lnTo>
                  <a:lnTo>
                    <a:pt x="150875" y="103631"/>
                  </a:lnTo>
                  <a:lnTo>
                    <a:pt x="151214" y="102107"/>
                  </a:lnTo>
                  <a:close/>
                </a:path>
                <a:path w="426720" h="1849120" extrusionOk="0">
                  <a:moveTo>
                    <a:pt x="157625" y="77724"/>
                  </a:moveTo>
                  <a:lnTo>
                    <a:pt x="156972" y="77724"/>
                  </a:lnTo>
                  <a:lnTo>
                    <a:pt x="156972" y="79248"/>
                  </a:lnTo>
                  <a:lnTo>
                    <a:pt x="157625" y="77724"/>
                  </a:lnTo>
                  <a:close/>
                </a:path>
                <a:path w="426720" h="1849120" extrusionOk="0">
                  <a:moveTo>
                    <a:pt x="167131" y="57912"/>
                  </a:moveTo>
                  <a:lnTo>
                    <a:pt x="166115" y="57912"/>
                  </a:lnTo>
                  <a:lnTo>
                    <a:pt x="166115" y="59436"/>
                  </a:lnTo>
                  <a:lnTo>
                    <a:pt x="167131" y="57912"/>
                  </a:lnTo>
                  <a:close/>
                </a:path>
                <a:path w="426720" h="1849120" extrusionOk="0">
                  <a:moveTo>
                    <a:pt x="326516" y="12191"/>
                  </a:moveTo>
                  <a:lnTo>
                    <a:pt x="254507" y="12191"/>
                  </a:lnTo>
                  <a:lnTo>
                    <a:pt x="265175" y="13715"/>
                  </a:lnTo>
                  <a:lnTo>
                    <a:pt x="284988" y="15239"/>
                  </a:lnTo>
                  <a:lnTo>
                    <a:pt x="306324" y="19812"/>
                  </a:lnTo>
                  <a:lnTo>
                    <a:pt x="329184" y="25907"/>
                  </a:lnTo>
                  <a:lnTo>
                    <a:pt x="327660" y="25907"/>
                  </a:lnTo>
                  <a:lnTo>
                    <a:pt x="352043" y="32003"/>
                  </a:lnTo>
                  <a:lnTo>
                    <a:pt x="350519" y="32003"/>
                  </a:lnTo>
                  <a:lnTo>
                    <a:pt x="374903" y="39624"/>
                  </a:lnTo>
                  <a:lnTo>
                    <a:pt x="397763" y="48767"/>
                  </a:lnTo>
                  <a:lnTo>
                    <a:pt x="422148" y="57912"/>
                  </a:lnTo>
                  <a:lnTo>
                    <a:pt x="426719" y="45719"/>
                  </a:lnTo>
                  <a:lnTo>
                    <a:pt x="402336" y="36575"/>
                  </a:lnTo>
                  <a:lnTo>
                    <a:pt x="379475" y="27431"/>
                  </a:lnTo>
                  <a:lnTo>
                    <a:pt x="355091" y="19812"/>
                  </a:lnTo>
                  <a:lnTo>
                    <a:pt x="326516" y="12191"/>
                  </a:lnTo>
                  <a:close/>
                </a:path>
                <a:path w="426720" h="1849120" extrusionOk="0">
                  <a:moveTo>
                    <a:pt x="192024" y="30479"/>
                  </a:moveTo>
                  <a:lnTo>
                    <a:pt x="190500" y="30479"/>
                  </a:lnTo>
                  <a:lnTo>
                    <a:pt x="190500" y="32003"/>
                  </a:lnTo>
                  <a:lnTo>
                    <a:pt x="192024" y="30479"/>
                  </a:lnTo>
                  <a:close/>
                </a:path>
                <a:path w="426720" h="1849120" extrusionOk="0">
                  <a:moveTo>
                    <a:pt x="215646" y="18287"/>
                  </a:moveTo>
                  <a:lnTo>
                    <a:pt x="211836" y="18287"/>
                  </a:lnTo>
                  <a:lnTo>
                    <a:pt x="211836" y="19812"/>
                  </a:lnTo>
                  <a:lnTo>
                    <a:pt x="215646" y="1828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14" name="Google Shape;514;p248"/>
            <p:cNvSpPr txBox="1"/>
            <p:nvPr/>
          </p:nvSpPr>
          <p:spPr>
            <a:xfrm>
              <a:off x="5248006" y="1923758"/>
              <a:ext cx="1519518" cy="255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r>
                <a:rPr lang="en-US" sz="1588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Reference antenna</a:t>
              </a: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15" name="Google Shape;515;p248"/>
            <p:cNvSpPr/>
            <p:nvPr/>
          </p:nvSpPr>
          <p:spPr>
            <a:xfrm>
              <a:off x="5681383" y="2225488"/>
              <a:ext cx="336176" cy="486896"/>
            </a:xfrm>
            <a:custGeom>
              <a:avLst/>
              <a:gdLst/>
              <a:ahLst/>
              <a:cxnLst/>
              <a:rect l="l" t="t" r="r" b="b"/>
              <a:pathLst>
                <a:path w="381000" h="551814" extrusionOk="0">
                  <a:moveTo>
                    <a:pt x="12191" y="466343"/>
                  </a:moveTo>
                  <a:lnTo>
                    <a:pt x="0" y="551688"/>
                  </a:lnTo>
                  <a:lnTo>
                    <a:pt x="74675" y="510539"/>
                  </a:lnTo>
                  <a:lnTo>
                    <a:pt x="61748" y="501395"/>
                  </a:lnTo>
                  <a:lnTo>
                    <a:pt x="38100" y="501395"/>
                  </a:lnTo>
                  <a:lnTo>
                    <a:pt x="33527" y="496824"/>
                  </a:lnTo>
                  <a:lnTo>
                    <a:pt x="40643" y="486468"/>
                  </a:lnTo>
                  <a:lnTo>
                    <a:pt x="12191" y="466343"/>
                  </a:lnTo>
                  <a:close/>
                </a:path>
                <a:path w="381000" h="551814" extrusionOk="0">
                  <a:moveTo>
                    <a:pt x="40643" y="486468"/>
                  </a:moveTo>
                  <a:lnTo>
                    <a:pt x="33527" y="496824"/>
                  </a:lnTo>
                  <a:lnTo>
                    <a:pt x="38100" y="501395"/>
                  </a:lnTo>
                  <a:lnTo>
                    <a:pt x="45857" y="490156"/>
                  </a:lnTo>
                  <a:lnTo>
                    <a:pt x="40643" y="486468"/>
                  </a:lnTo>
                  <a:close/>
                </a:path>
                <a:path w="381000" h="551814" extrusionOk="0">
                  <a:moveTo>
                    <a:pt x="45857" y="490156"/>
                  </a:moveTo>
                  <a:lnTo>
                    <a:pt x="38100" y="501395"/>
                  </a:lnTo>
                  <a:lnTo>
                    <a:pt x="61748" y="501395"/>
                  </a:lnTo>
                  <a:lnTo>
                    <a:pt x="45857" y="490156"/>
                  </a:lnTo>
                  <a:close/>
                </a:path>
                <a:path w="381000" h="551814" extrusionOk="0">
                  <a:moveTo>
                    <a:pt x="374903" y="0"/>
                  </a:moveTo>
                  <a:lnTo>
                    <a:pt x="40643" y="486468"/>
                  </a:lnTo>
                  <a:lnTo>
                    <a:pt x="45857" y="490156"/>
                  </a:lnTo>
                  <a:lnTo>
                    <a:pt x="381000" y="4571"/>
                  </a:lnTo>
                  <a:lnTo>
                    <a:pt x="374903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16" name="Google Shape;516;p248"/>
            <p:cNvSpPr/>
            <p:nvPr/>
          </p:nvSpPr>
          <p:spPr>
            <a:xfrm>
              <a:off x="2425848" y="3303941"/>
              <a:ext cx="409015" cy="416859"/>
            </a:xfrm>
            <a:custGeom>
              <a:avLst/>
              <a:gdLst/>
              <a:ahLst/>
              <a:cxnLst/>
              <a:rect l="l" t="t" r="r" b="b"/>
              <a:pathLst>
                <a:path w="463550" h="472439" extrusionOk="0">
                  <a:moveTo>
                    <a:pt x="0" y="0"/>
                  </a:moveTo>
                  <a:lnTo>
                    <a:pt x="463296" y="0"/>
                  </a:lnTo>
                  <a:lnTo>
                    <a:pt x="463296" y="472440"/>
                  </a:lnTo>
                  <a:lnTo>
                    <a:pt x="0" y="4724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5A11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17" name="Google Shape;517;p248"/>
            <p:cNvSpPr/>
            <p:nvPr/>
          </p:nvSpPr>
          <p:spPr>
            <a:xfrm>
              <a:off x="2420471" y="3298563"/>
              <a:ext cx="419660" cy="429184"/>
            </a:xfrm>
            <a:custGeom>
              <a:avLst/>
              <a:gdLst/>
              <a:ahLst/>
              <a:cxnLst/>
              <a:rect l="l" t="t" r="r" b="b"/>
              <a:pathLst>
                <a:path w="475614" h="486410" extrusionOk="0">
                  <a:moveTo>
                    <a:pt x="475488" y="0"/>
                  </a:moveTo>
                  <a:lnTo>
                    <a:pt x="0" y="0"/>
                  </a:lnTo>
                  <a:lnTo>
                    <a:pt x="0" y="486155"/>
                  </a:lnTo>
                  <a:lnTo>
                    <a:pt x="475488" y="486155"/>
                  </a:lnTo>
                  <a:lnTo>
                    <a:pt x="475488" y="478536"/>
                  </a:lnTo>
                  <a:lnTo>
                    <a:pt x="12192" y="478536"/>
                  </a:lnTo>
                  <a:lnTo>
                    <a:pt x="6095" y="472439"/>
                  </a:lnTo>
                  <a:lnTo>
                    <a:pt x="12192" y="472439"/>
                  </a:lnTo>
                  <a:lnTo>
                    <a:pt x="12192" y="12191"/>
                  </a:lnTo>
                  <a:lnTo>
                    <a:pt x="6095" y="12191"/>
                  </a:lnTo>
                  <a:lnTo>
                    <a:pt x="12192" y="6095"/>
                  </a:lnTo>
                  <a:lnTo>
                    <a:pt x="475488" y="6095"/>
                  </a:lnTo>
                  <a:lnTo>
                    <a:pt x="475488" y="0"/>
                  </a:lnTo>
                  <a:close/>
                </a:path>
                <a:path w="475614" h="486410" extrusionOk="0">
                  <a:moveTo>
                    <a:pt x="12192" y="472439"/>
                  </a:moveTo>
                  <a:lnTo>
                    <a:pt x="6095" y="472439"/>
                  </a:lnTo>
                  <a:lnTo>
                    <a:pt x="12192" y="478536"/>
                  </a:lnTo>
                  <a:lnTo>
                    <a:pt x="12192" y="472439"/>
                  </a:lnTo>
                  <a:close/>
                </a:path>
                <a:path w="475614" h="486410" extrusionOk="0">
                  <a:moveTo>
                    <a:pt x="463295" y="472439"/>
                  </a:moveTo>
                  <a:lnTo>
                    <a:pt x="12192" y="472439"/>
                  </a:lnTo>
                  <a:lnTo>
                    <a:pt x="12192" y="478536"/>
                  </a:lnTo>
                  <a:lnTo>
                    <a:pt x="463295" y="478536"/>
                  </a:lnTo>
                  <a:lnTo>
                    <a:pt x="463295" y="472439"/>
                  </a:lnTo>
                  <a:close/>
                </a:path>
                <a:path w="475614" h="486410" extrusionOk="0">
                  <a:moveTo>
                    <a:pt x="463295" y="6095"/>
                  </a:moveTo>
                  <a:lnTo>
                    <a:pt x="463295" y="478536"/>
                  </a:lnTo>
                  <a:lnTo>
                    <a:pt x="469392" y="472439"/>
                  </a:lnTo>
                  <a:lnTo>
                    <a:pt x="475488" y="472439"/>
                  </a:lnTo>
                  <a:lnTo>
                    <a:pt x="475488" y="12191"/>
                  </a:lnTo>
                  <a:lnTo>
                    <a:pt x="469392" y="12191"/>
                  </a:lnTo>
                  <a:lnTo>
                    <a:pt x="463295" y="6095"/>
                  </a:lnTo>
                  <a:close/>
                </a:path>
                <a:path w="475614" h="486410" extrusionOk="0">
                  <a:moveTo>
                    <a:pt x="475488" y="472439"/>
                  </a:moveTo>
                  <a:lnTo>
                    <a:pt x="469392" y="472439"/>
                  </a:lnTo>
                  <a:lnTo>
                    <a:pt x="463295" y="478536"/>
                  </a:lnTo>
                  <a:lnTo>
                    <a:pt x="475488" y="478536"/>
                  </a:lnTo>
                  <a:lnTo>
                    <a:pt x="475488" y="472439"/>
                  </a:lnTo>
                  <a:close/>
                </a:path>
                <a:path w="475614" h="486410" extrusionOk="0">
                  <a:moveTo>
                    <a:pt x="12192" y="6095"/>
                  </a:moveTo>
                  <a:lnTo>
                    <a:pt x="6095" y="12191"/>
                  </a:lnTo>
                  <a:lnTo>
                    <a:pt x="12192" y="12191"/>
                  </a:lnTo>
                  <a:lnTo>
                    <a:pt x="12192" y="6095"/>
                  </a:lnTo>
                  <a:close/>
                </a:path>
                <a:path w="475614" h="486410" extrusionOk="0">
                  <a:moveTo>
                    <a:pt x="463295" y="6095"/>
                  </a:moveTo>
                  <a:lnTo>
                    <a:pt x="12192" y="6095"/>
                  </a:lnTo>
                  <a:lnTo>
                    <a:pt x="12192" y="12191"/>
                  </a:lnTo>
                  <a:lnTo>
                    <a:pt x="463295" y="12191"/>
                  </a:lnTo>
                  <a:lnTo>
                    <a:pt x="463295" y="6095"/>
                  </a:lnTo>
                  <a:close/>
                </a:path>
                <a:path w="475614" h="486410" extrusionOk="0">
                  <a:moveTo>
                    <a:pt x="475488" y="6095"/>
                  </a:moveTo>
                  <a:lnTo>
                    <a:pt x="463295" y="6095"/>
                  </a:lnTo>
                  <a:lnTo>
                    <a:pt x="469392" y="12191"/>
                  </a:lnTo>
                  <a:lnTo>
                    <a:pt x="475488" y="12191"/>
                  </a:lnTo>
                  <a:lnTo>
                    <a:pt x="475488" y="6095"/>
                  </a:lnTo>
                  <a:close/>
                </a:path>
              </a:pathLst>
            </a:custGeom>
            <a:solidFill>
              <a:srgbClr val="2F52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18" name="Google Shape;518;p248"/>
            <p:cNvSpPr txBox="1"/>
            <p:nvPr/>
          </p:nvSpPr>
          <p:spPr>
            <a:xfrm>
              <a:off x="1895655" y="2572041"/>
              <a:ext cx="280707" cy="255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r>
                <a:rPr lang="en-US" sz="1588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GS</a:t>
              </a: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19" name="Google Shape;519;p248"/>
            <p:cNvSpPr/>
            <p:nvPr/>
          </p:nvSpPr>
          <p:spPr>
            <a:xfrm>
              <a:off x="2049332" y="2825226"/>
              <a:ext cx="401170" cy="558053"/>
            </a:xfrm>
            <a:custGeom>
              <a:avLst/>
              <a:gdLst/>
              <a:ahLst/>
              <a:cxnLst/>
              <a:rect l="l" t="t" r="r" b="b"/>
              <a:pathLst>
                <a:path w="454660" h="632460" extrusionOk="0">
                  <a:moveTo>
                    <a:pt x="407303" y="572075"/>
                  </a:moveTo>
                  <a:lnTo>
                    <a:pt x="377951" y="592836"/>
                  </a:lnTo>
                  <a:lnTo>
                    <a:pt x="454151" y="632460"/>
                  </a:lnTo>
                  <a:lnTo>
                    <a:pt x="445922" y="582167"/>
                  </a:lnTo>
                  <a:lnTo>
                    <a:pt x="414528" y="582167"/>
                  </a:lnTo>
                  <a:lnTo>
                    <a:pt x="407303" y="572075"/>
                  </a:lnTo>
                  <a:close/>
                </a:path>
                <a:path w="454660" h="632460" extrusionOk="0">
                  <a:moveTo>
                    <a:pt x="411805" y="568891"/>
                  </a:moveTo>
                  <a:lnTo>
                    <a:pt x="407303" y="572075"/>
                  </a:lnTo>
                  <a:lnTo>
                    <a:pt x="414528" y="582167"/>
                  </a:lnTo>
                  <a:lnTo>
                    <a:pt x="419100" y="579120"/>
                  </a:lnTo>
                  <a:lnTo>
                    <a:pt x="411805" y="568891"/>
                  </a:lnTo>
                  <a:close/>
                </a:path>
                <a:path w="454660" h="632460" extrusionOk="0">
                  <a:moveTo>
                    <a:pt x="440436" y="548639"/>
                  </a:moveTo>
                  <a:lnTo>
                    <a:pt x="411805" y="568891"/>
                  </a:lnTo>
                  <a:lnTo>
                    <a:pt x="419100" y="579120"/>
                  </a:lnTo>
                  <a:lnTo>
                    <a:pt x="414528" y="582167"/>
                  </a:lnTo>
                  <a:lnTo>
                    <a:pt x="445922" y="582167"/>
                  </a:lnTo>
                  <a:lnTo>
                    <a:pt x="440436" y="548639"/>
                  </a:lnTo>
                  <a:close/>
                </a:path>
                <a:path w="454660" h="632460" extrusionOk="0">
                  <a:moveTo>
                    <a:pt x="6096" y="0"/>
                  </a:moveTo>
                  <a:lnTo>
                    <a:pt x="0" y="3048"/>
                  </a:lnTo>
                  <a:lnTo>
                    <a:pt x="407303" y="572075"/>
                  </a:lnTo>
                  <a:lnTo>
                    <a:pt x="411805" y="568891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20" name="Google Shape;520;p248"/>
            <p:cNvSpPr/>
            <p:nvPr/>
          </p:nvSpPr>
          <p:spPr>
            <a:xfrm>
              <a:off x="2503842" y="2783540"/>
              <a:ext cx="2575112" cy="1714500"/>
            </a:xfrm>
            <a:custGeom>
              <a:avLst/>
              <a:gdLst/>
              <a:ahLst/>
              <a:cxnLst/>
              <a:rect l="l" t="t" r="r" b="b"/>
              <a:pathLst>
                <a:path w="2918460" h="1943100" extrusionOk="0">
                  <a:moveTo>
                    <a:pt x="2170176" y="1905000"/>
                  </a:moveTo>
                  <a:lnTo>
                    <a:pt x="2125979" y="1905000"/>
                  </a:lnTo>
                  <a:lnTo>
                    <a:pt x="2249424" y="1943100"/>
                  </a:lnTo>
                  <a:lnTo>
                    <a:pt x="2377440" y="1943100"/>
                  </a:lnTo>
                  <a:lnTo>
                    <a:pt x="2334767" y="1930400"/>
                  </a:lnTo>
                  <a:lnTo>
                    <a:pt x="2250948" y="1930400"/>
                  </a:lnTo>
                  <a:lnTo>
                    <a:pt x="2209800" y="1917700"/>
                  </a:lnTo>
                  <a:lnTo>
                    <a:pt x="2170176" y="1905000"/>
                  </a:lnTo>
                  <a:close/>
                </a:path>
                <a:path w="2918460" h="1943100" extrusionOk="0">
                  <a:moveTo>
                    <a:pt x="2916936" y="1879600"/>
                  </a:moveTo>
                  <a:lnTo>
                    <a:pt x="2641091" y="1917700"/>
                  </a:lnTo>
                  <a:lnTo>
                    <a:pt x="2596896" y="1930400"/>
                  </a:lnTo>
                  <a:lnTo>
                    <a:pt x="2551176" y="1930400"/>
                  </a:lnTo>
                  <a:lnTo>
                    <a:pt x="2462784" y="1943100"/>
                  </a:lnTo>
                  <a:lnTo>
                    <a:pt x="2598420" y="1943100"/>
                  </a:lnTo>
                  <a:lnTo>
                    <a:pt x="2642616" y="1930400"/>
                  </a:lnTo>
                  <a:lnTo>
                    <a:pt x="2918460" y="1892300"/>
                  </a:lnTo>
                  <a:lnTo>
                    <a:pt x="2916936" y="1879600"/>
                  </a:lnTo>
                  <a:close/>
                </a:path>
                <a:path w="2918460" h="1943100" extrusionOk="0">
                  <a:moveTo>
                    <a:pt x="996696" y="76200"/>
                  </a:moveTo>
                  <a:lnTo>
                    <a:pt x="976884" y="76200"/>
                  </a:lnTo>
                  <a:lnTo>
                    <a:pt x="1010412" y="114300"/>
                  </a:lnTo>
                  <a:lnTo>
                    <a:pt x="1008888" y="114300"/>
                  </a:lnTo>
                  <a:lnTo>
                    <a:pt x="1021079" y="127000"/>
                  </a:lnTo>
                  <a:lnTo>
                    <a:pt x="1019556" y="127000"/>
                  </a:lnTo>
                  <a:lnTo>
                    <a:pt x="1051560" y="165100"/>
                  </a:lnTo>
                  <a:lnTo>
                    <a:pt x="1071372" y="190500"/>
                  </a:lnTo>
                  <a:lnTo>
                    <a:pt x="1107948" y="266700"/>
                  </a:lnTo>
                  <a:lnTo>
                    <a:pt x="1124712" y="292100"/>
                  </a:lnTo>
                  <a:lnTo>
                    <a:pt x="1141476" y="330200"/>
                  </a:lnTo>
                  <a:lnTo>
                    <a:pt x="1171956" y="406400"/>
                  </a:lnTo>
                  <a:lnTo>
                    <a:pt x="1199388" y="469900"/>
                  </a:lnTo>
                  <a:lnTo>
                    <a:pt x="1217676" y="533400"/>
                  </a:lnTo>
                  <a:lnTo>
                    <a:pt x="1222248" y="546100"/>
                  </a:lnTo>
                  <a:lnTo>
                    <a:pt x="1231391" y="584200"/>
                  </a:lnTo>
                  <a:lnTo>
                    <a:pt x="1237488" y="622300"/>
                  </a:lnTo>
                  <a:lnTo>
                    <a:pt x="1243584" y="673100"/>
                  </a:lnTo>
                  <a:lnTo>
                    <a:pt x="1246632" y="711200"/>
                  </a:lnTo>
                  <a:lnTo>
                    <a:pt x="1255776" y="850900"/>
                  </a:lnTo>
                  <a:lnTo>
                    <a:pt x="1257300" y="901700"/>
                  </a:lnTo>
                  <a:lnTo>
                    <a:pt x="1260348" y="939800"/>
                  </a:lnTo>
                  <a:lnTo>
                    <a:pt x="1263396" y="990600"/>
                  </a:lnTo>
                  <a:lnTo>
                    <a:pt x="1274064" y="1079500"/>
                  </a:lnTo>
                  <a:lnTo>
                    <a:pt x="1281684" y="1117600"/>
                  </a:lnTo>
                  <a:lnTo>
                    <a:pt x="1284732" y="1143000"/>
                  </a:lnTo>
                  <a:lnTo>
                    <a:pt x="1290827" y="1155700"/>
                  </a:lnTo>
                  <a:lnTo>
                    <a:pt x="1295400" y="1181100"/>
                  </a:lnTo>
                  <a:lnTo>
                    <a:pt x="1301496" y="1193800"/>
                  </a:lnTo>
                  <a:lnTo>
                    <a:pt x="1313688" y="1231900"/>
                  </a:lnTo>
                  <a:lnTo>
                    <a:pt x="1327403" y="1257300"/>
                  </a:lnTo>
                  <a:lnTo>
                    <a:pt x="1342644" y="1295400"/>
                  </a:lnTo>
                  <a:lnTo>
                    <a:pt x="1406652" y="1409700"/>
                  </a:lnTo>
                  <a:lnTo>
                    <a:pt x="1444752" y="1460500"/>
                  </a:lnTo>
                  <a:lnTo>
                    <a:pt x="1487424" y="1511300"/>
                  </a:lnTo>
                  <a:lnTo>
                    <a:pt x="1533144" y="1562100"/>
                  </a:lnTo>
                  <a:lnTo>
                    <a:pt x="1584960" y="1612900"/>
                  </a:lnTo>
                  <a:lnTo>
                    <a:pt x="1641348" y="1651000"/>
                  </a:lnTo>
                  <a:lnTo>
                    <a:pt x="1705356" y="1701800"/>
                  </a:lnTo>
                  <a:lnTo>
                    <a:pt x="1738884" y="1727200"/>
                  </a:lnTo>
                  <a:lnTo>
                    <a:pt x="1773936" y="1752600"/>
                  </a:lnTo>
                  <a:lnTo>
                    <a:pt x="1808988" y="1765300"/>
                  </a:lnTo>
                  <a:lnTo>
                    <a:pt x="1847088" y="1790700"/>
                  </a:lnTo>
                  <a:lnTo>
                    <a:pt x="1923288" y="1828800"/>
                  </a:lnTo>
                  <a:lnTo>
                    <a:pt x="1962912" y="1854200"/>
                  </a:lnTo>
                  <a:lnTo>
                    <a:pt x="2004060" y="1866900"/>
                  </a:lnTo>
                  <a:lnTo>
                    <a:pt x="2043684" y="1879600"/>
                  </a:lnTo>
                  <a:lnTo>
                    <a:pt x="2084832" y="1905000"/>
                  </a:lnTo>
                  <a:lnTo>
                    <a:pt x="2129028" y="1905000"/>
                  </a:lnTo>
                  <a:lnTo>
                    <a:pt x="2087879" y="1892300"/>
                  </a:lnTo>
                  <a:lnTo>
                    <a:pt x="2089403" y="1892300"/>
                  </a:lnTo>
                  <a:lnTo>
                    <a:pt x="2048256" y="1866900"/>
                  </a:lnTo>
                  <a:lnTo>
                    <a:pt x="1969008" y="1841500"/>
                  </a:lnTo>
                  <a:lnTo>
                    <a:pt x="1929384" y="1816100"/>
                  </a:lnTo>
                  <a:lnTo>
                    <a:pt x="1853184" y="1778000"/>
                  </a:lnTo>
                  <a:lnTo>
                    <a:pt x="1816608" y="1765300"/>
                  </a:lnTo>
                  <a:lnTo>
                    <a:pt x="1780032" y="1739900"/>
                  </a:lnTo>
                  <a:lnTo>
                    <a:pt x="1744979" y="1714500"/>
                  </a:lnTo>
                  <a:lnTo>
                    <a:pt x="1711452" y="1689100"/>
                  </a:lnTo>
                  <a:lnTo>
                    <a:pt x="1679448" y="1676400"/>
                  </a:lnTo>
                  <a:lnTo>
                    <a:pt x="1648967" y="1651000"/>
                  </a:lnTo>
                  <a:lnTo>
                    <a:pt x="1620012" y="1625600"/>
                  </a:lnTo>
                  <a:lnTo>
                    <a:pt x="1566672" y="1574800"/>
                  </a:lnTo>
                  <a:lnTo>
                    <a:pt x="1530858" y="1536700"/>
                  </a:lnTo>
                  <a:lnTo>
                    <a:pt x="1519427" y="1536700"/>
                  </a:lnTo>
                  <a:lnTo>
                    <a:pt x="1475232" y="1485900"/>
                  </a:lnTo>
                  <a:lnTo>
                    <a:pt x="1435608" y="1435100"/>
                  </a:lnTo>
                  <a:lnTo>
                    <a:pt x="1400556" y="1371600"/>
                  </a:lnTo>
                  <a:lnTo>
                    <a:pt x="1383791" y="1346200"/>
                  </a:lnTo>
                  <a:lnTo>
                    <a:pt x="1368552" y="1320800"/>
                  </a:lnTo>
                  <a:lnTo>
                    <a:pt x="1353312" y="1282700"/>
                  </a:lnTo>
                  <a:lnTo>
                    <a:pt x="1325879" y="1219200"/>
                  </a:lnTo>
                  <a:lnTo>
                    <a:pt x="1313688" y="1193800"/>
                  </a:lnTo>
                  <a:lnTo>
                    <a:pt x="1307591" y="1168400"/>
                  </a:lnTo>
                  <a:lnTo>
                    <a:pt x="1303020" y="1155700"/>
                  </a:lnTo>
                  <a:lnTo>
                    <a:pt x="1293876" y="1117600"/>
                  </a:lnTo>
                  <a:lnTo>
                    <a:pt x="1286256" y="1079500"/>
                  </a:lnTo>
                  <a:lnTo>
                    <a:pt x="1280160" y="1028700"/>
                  </a:lnTo>
                  <a:lnTo>
                    <a:pt x="1277112" y="990600"/>
                  </a:lnTo>
                  <a:lnTo>
                    <a:pt x="1272539" y="939800"/>
                  </a:lnTo>
                  <a:lnTo>
                    <a:pt x="1271015" y="901700"/>
                  </a:lnTo>
                  <a:lnTo>
                    <a:pt x="1264920" y="800100"/>
                  </a:lnTo>
                  <a:lnTo>
                    <a:pt x="1263396" y="762000"/>
                  </a:lnTo>
                  <a:lnTo>
                    <a:pt x="1260348" y="711200"/>
                  </a:lnTo>
                  <a:lnTo>
                    <a:pt x="1249679" y="622300"/>
                  </a:lnTo>
                  <a:lnTo>
                    <a:pt x="1243584" y="584200"/>
                  </a:lnTo>
                  <a:lnTo>
                    <a:pt x="1234439" y="546100"/>
                  </a:lnTo>
                  <a:lnTo>
                    <a:pt x="1229867" y="520700"/>
                  </a:lnTo>
                  <a:lnTo>
                    <a:pt x="1223772" y="508000"/>
                  </a:lnTo>
                  <a:lnTo>
                    <a:pt x="1211579" y="469900"/>
                  </a:lnTo>
                  <a:lnTo>
                    <a:pt x="1184148" y="393700"/>
                  </a:lnTo>
                  <a:lnTo>
                    <a:pt x="1168908" y="355600"/>
                  </a:lnTo>
                  <a:lnTo>
                    <a:pt x="1152144" y="330200"/>
                  </a:lnTo>
                  <a:lnTo>
                    <a:pt x="1118615" y="254000"/>
                  </a:lnTo>
                  <a:lnTo>
                    <a:pt x="1082039" y="190500"/>
                  </a:lnTo>
                  <a:lnTo>
                    <a:pt x="1062227" y="165100"/>
                  </a:lnTo>
                  <a:lnTo>
                    <a:pt x="1030224" y="114300"/>
                  </a:lnTo>
                  <a:lnTo>
                    <a:pt x="1008888" y="88900"/>
                  </a:lnTo>
                  <a:lnTo>
                    <a:pt x="996696" y="76200"/>
                  </a:lnTo>
                  <a:close/>
                </a:path>
                <a:path w="2918460" h="1943100" extrusionOk="0">
                  <a:moveTo>
                    <a:pt x="1519427" y="1524000"/>
                  </a:moveTo>
                  <a:lnTo>
                    <a:pt x="1519427" y="1536700"/>
                  </a:lnTo>
                  <a:lnTo>
                    <a:pt x="1530858" y="1536700"/>
                  </a:lnTo>
                  <a:lnTo>
                    <a:pt x="1519427" y="1524000"/>
                  </a:lnTo>
                  <a:close/>
                </a:path>
                <a:path w="2918460" h="1943100" extrusionOk="0">
                  <a:moveTo>
                    <a:pt x="19812" y="635000"/>
                  </a:moveTo>
                  <a:lnTo>
                    <a:pt x="1524" y="635000"/>
                  </a:lnTo>
                  <a:lnTo>
                    <a:pt x="4572" y="647700"/>
                  </a:lnTo>
                  <a:lnTo>
                    <a:pt x="16763" y="647700"/>
                  </a:lnTo>
                  <a:lnTo>
                    <a:pt x="19812" y="635000"/>
                  </a:lnTo>
                  <a:close/>
                </a:path>
                <a:path w="2918460" h="1943100" extrusionOk="0">
                  <a:moveTo>
                    <a:pt x="211836" y="101600"/>
                  </a:moveTo>
                  <a:lnTo>
                    <a:pt x="163068" y="101600"/>
                  </a:lnTo>
                  <a:lnTo>
                    <a:pt x="120395" y="114300"/>
                  </a:lnTo>
                  <a:lnTo>
                    <a:pt x="83819" y="139700"/>
                  </a:lnTo>
                  <a:lnTo>
                    <a:pt x="53339" y="165100"/>
                  </a:lnTo>
                  <a:lnTo>
                    <a:pt x="35051" y="203200"/>
                  </a:lnTo>
                  <a:lnTo>
                    <a:pt x="22860" y="241300"/>
                  </a:lnTo>
                  <a:lnTo>
                    <a:pt x="18287" y="254000"/>
                  </a:lnTo>
                  <a:lnTo>
                    <a:pt x="15239" y="266700"/>
                  </a:lnTo>
                  <a:lnTo>
                    <a:pt x="10668" y="292100"/>
                  </a:lnTo>
                  <a:lnTo>
                    <a:pt x="3048" y="355600"/>
                  </a:lnTo>
                  <a:lnTo>
                    <a:pt x="1524" y="393700"/>
                  </a:lnTo>
                  <a:lnTo>
                    <a:pt x="1524" y="419100"/>
                  </a:lnTo>
                  <a:lnTo>
                    <a:pt x="0" y="457200"/>
                  </a:lnTo>
                  <a:lnTo>
                    <a:pt x="0" y="533400"/>
                  </a:lnTo>
                  <a:lnTo>
                    <a:pt x="1524" y="546100"/>
                  </a:lnTo>
                  <a:lnTo>
                    <a:pt x="1524" y="584200"/>
                  </a:lnTo>
                  <a:lnTo>
                    <a:pt x="0" y="596900"/>
                  </a:lnTo>
                  <a:lnTo>
                    <a:pt x="0" y="635000"/>
                  </a:lnTo>
                  <a:lnTo>
                    <a:pt x="10668" y="635000"/>
                  </a:lnTo>
                  <a:lnTo>
                    <a:pt x="12700" y="626533"/>
                  </a:lnTo>
                  <a:lnTo>
                    <a:pt x="12192" y="622300"/>
                  </a:lnTo>
                  <a:lnTo>
                    <a:pt x="12192" y="609600"/>
                  </a:lnTo>
                  <a:lnTo>
                    <a:pt x="13716" y="596900"/>
                  </a:lnTo>
                  <a:lnTo>
                    <a:pt x="13716" y="419100"/>
                  </a:lnTo>
                  <a:lnTo>
                    <a:pt x="16763" y="355600"/>
                  </a:lnTo>
                  <a:lnTo>
                    <a:pt x="22860" y="292100"/>
                  </a:lnTo>
                  <a:lnTo>
                    <a:pt x="24384" y="292100"/>
                  </a:lnTo>
                  <a:lnTo>
                    <a:pt x="27431" y="266700"/>
                  </a:lnTo>
                  <a:lnTo>
                    <a:pt x="30480" y="254000"/>
                  </a:lnTo>
                  <a:lnTo>
                    <a:pt x="35051" y="241300"/>
                  </a:lnTo>
                  <a:lnTo>
                    <a:pt x="38100" y="228600"/>
                  </a:lnTo>
                  <a:lnTo>
                    <a:pt x="51816" y="190500"/>
                  </a:lnTo>
                  <a:lnTo>
                    <a:pt x="64007" y="177800"/>
                  </a:lnTo>
                  <a:lnTo>
                    <a:pt x="62484" y="177800"/>
                  </a:lnTo>
                  <a:lnTo>
                    <a:pt x="76200" y="165100"/>
                  </a:lnTo>
                  <a:lnTo>
                    <a:pt x="91439" y="152400"/>
                  </a:lnTo>
                  <a:lnTo>
                    <a:pt x="108204" y="139700"/>
                  </a:lnTo>
                  <a:lnTo>
                    <a:pt x="126492" y="127000"/>
                  </a:lnTo>
                  <a:lnTo>
                    <a:pt x="144780" y="127000"/>
                  </a:lnTo>
                  <a:lnTo>
                    <a:pt x="166116" y="114300"/>
                  </a:lnTo>
                  <a:lnTo>
                    <a:pt x="188975" y="114300"/>
                  </a:lnTo>
                  <a:lnTo>
                    <a:pt x="211836" y="101600"/>
                  </a:lnTo>
                  <a:close/>
                </a:path>
                <a:path w="2918460" h="1943100" extrusionOk="0">
                  <a:moveTo>
                    <a:pt x="12700" y="626533"/>
                  </a:moveTo>
                  <a:lnTo>
                    <a:pt x="10668" y="635000"/>
                  </a:lnTo>
                  <a:lnTo>
                    <a:pt x="13716" y="635000"/>
                  </a:lnTo>
                  <a:lnTo>
                    <a:pt x="12700" y="626533"/>
                  </a:lnTo>
                  <a:close/>
                </a:path>
                <a:path w="2918460" h="1943100" extrusionOk="0">
                  <a:moveTo>
                    <a:pt x="27431" y="622300"/>
                  </a:moveTo>
                  <a:lnTo>
                    <a:pt x="13716" y="622300"/>
                  </a:lnTo>
                  <a:lnTo>
                    <a:pt x="12700" y="626533"/>
                  </a:lnTo>
                  <a:lnTo>
                    <a:pt x="13716" y="635000"/>
                  </a:lnTo>
                  <a:lnTo>
                    <a:pt x="21336" y="635000"/>
                  </a:lnTo>
                  <a:lnTo>
                    <a:pt x="27431" y="622300"/>
                  </a:lnTo>
                  <a:close/>
                </a:path>
                <a:path w="2918460" h="1943100" extrusionOk="0">
                  <a:moveTo>
                    <a:pt x="38100" y="596900"/>
                  </a:moveTo>
                  <a:lnTo>
                    <a:pt x="27431" y="596900"/>
                  </a:lnTo>
                  <a:lnTo>
                    <a:pt x="21336" y="609600"/>
                  </a:lnTo>
                  <a:lnTo>
                    <a:pt x="18287" y="609600"/>
                  </a:lnTo>
                  <a:lnTo>
                    <a:pt x="15239" y="622300"/>
                  </a:lnTo>
                  <a:lnTo>
                    <a:pt x="30480" y="622300"/>
                  </a:lnTo>
                  <a:lnTo>
                    <a:pt x="32004" y="609600"/>
                  </a:lnTo>
                  <a:lnTo>
                    <a:pt x="38100" y="596900"/>
                  </a:lnTo>
                  <a:close/>
                </a:path>
                <a:path w="2918460" h="1943100" extrusionOk="0">
                  <a:moveTo>
                    <a:pt x="24384" y="292100"/>
                  </a:moveTo>
                  <a:lnTo>
                    <a:pt x="22860" y="292100"/>
                  </a:lnTo>
                  <a:lnTo>
                    <a:pt x="22860" y="304800"/>
                  </a:lnTo>
                  <a:lnTo>
                    <a:pt x="24384" y="292100"/>
                  </a:lnTo>
                  <a:close/>
                </a:path>
                <a:path w="2918460" h="1943100" extrusionOk="0">
                  <a:moveTo>
                    <a:pt x="286512" y="88900"/>
                  </a:moveTo>
                  <a:lnTo>
                    <a:pt x="208787" y="88900"/>
                  </a:lnTo>
                  <a:lnTo>
                    <a:pt x="185928" y="101600"/>
                  </a:lnTo>
                  <a:lnTo>
                    <a:pt x="260604" y="101600"/>
                  </a:lnTo>
                  <a:lnTo>
                    <a:pt x="286512" y="88900"/>
                  </a:lnTo>
                  <a:close/>
                </a:path>
                <a:path w="2918460" h="1943100" extrusionOk="0">
                  <a:moveTo>
                    <a:pt x="742188" y="12700"/>
                  </a:moveTo>
                  <a:lnTo>
                    <a:pt x="638556" y="12700"/>
                  </a:lnTo>
                  <a:lnTo>
                    <a:pt x="537972" y="38100"/>
                  </a:lnTo>
                  <a:lnTo>
                    <a:pt x="505968" y="50800"/>
                  </a:lnTo>
                  <a:lnTo>
                    <a:pt x="475488" y="50800"/>
                  </a:lnTo>
                  <a:lnTo>
                    <a:pt x="445007" y="63500"/>
                  </a:lnTo>
                  <a:lnTo>
                    <a:pt x="391668" y="63500"/>
                  </a:lnTo>
                  <a:lnTo>
                    <a:pt x="364236" y="76200"/>
                  </a:lnTo>
                  <a:lnTo>
                    <a:pt x="310895" y="76200"/>
                  </a:lnTo>
                  <a:lnTo>
                    <a:pt x="259080" y="88900"/>
                  </a:lnTo>
                  <a:lnTo>
                    <a:pt x="365760" y="88900"/>
                  </a:lnTo>
                  <a:lnTo>
                    <a:pt x="448056" y="76200"/>
                  </a:lnTo>
                  <a:lnTo>
                    <a:pt x="477012" y="63500"/>
                  </a:lnTo>
                  <a:lnTo>
                    <a:pt x="573024" y="38100"/>
                  </a:lnTo>
                  <a:lnTo>
                    <a:pt x="606551" y="38100"/>
                  </a:lnTo>
                  <a:lnTo>
                    <a:pt x="641603" y="25400"/>
                  </a:lnTo>
                  <a:lnTo>
                    <a:pt x="675132" y="25400"/>
                  </a:lnTo>
                  <a:lnTo>
                    <a:pt x="742188" y="12700"/>
                  </a:lnTo>
                  <a:close/>
                </a:path>
                <a:path w="2918460" h="1943100" extrusionOk="0">
                  <a:moveTo>
                    <a:pt x="923544" y="25400"/>
                  </a:moveTo>
                  <a:lnTo>
                    <a:pt x="893063" y="25400"/>
                  </a:lnTo>
                  <a:lnTo>
                    <a:pt x="905256" y="38100"/>
                  </a:lnTo>
                  <a:lnTo>
                    <a:pt x="929639" y="38100"/>
                  </a:lnTo>
                  <a:lnTo>
                    <a:pt x="954024" y="63500"/>
                  </a:lnTo>
                  <a:lnTo>
                    <a:pt x="964691" y="76200"/>
                  </a:lnTo>
                  <a:lnTo>
                    <a:pt x="984503" y="76200"/>
                  </a:lnTo>
                  <a:lnTo>
                    <a:pt x="973836" y="63500"/>
                  </a:lnTo>
                  <a:lnTo>
                    <a:pt x="937260" y="38100"/>
                  </a:lnTo>
                  <a:lnTo>
                    <a:pt x="923544" y="25400"/>
                  </a:lnTo>
                  <a:close/>
                </a:path>
                <a:path w="2918460" h="1943100" extrusionOk="0">
                  <a:moveTo>
                    <a:pt x="897636" y="12700"/>
                  </a:moveTo>
                  <a:lnTo>
                    <a:pt x="851915" y="12700"/>
                  </a:lnTo>
                  <a:lnTo>
                    <a:pt x="879348" y="25400"/>
                  </a:lnTo>
                  <a:lnTo>
                    <a:pt x="911351" y="25400"/>
                  </a:lnTo>
                  <a:lnTo>
                    <a:pt x="897636" y="12700"/>
                  </a:lnTo>
                  <a:close/>
                </a:path>
                <a:path w="2918460" h="1943100" extrusionOk="0">
                  <a:moveTo>
                    <a:pt x="838200" y="0"/>
                  </a:moveTo>
                  <a:lnTo>
                    <a:pt x="707136" y="0"/>
                  </a:lnTo>
                  <a:lnTo>
                    <a:pt x="673608" y="12700"/>
                  </a:lnTo>
                  <a:lnTo>
                    <a:pt x="883920" y="12700"/>
                  </a:lnTo>
                  <a:lnTo>
                    <a:pt x="838200" y="0"/>
                  </a:lnTo>
                  <a:close/>
                </a:path>
              </a:pathLst>
            </a:custGeom>
            <a:solidFill>
              <a:srgbClr val="2F52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521" name="Google Shape;521;p248"/>
            <p:cNvCxnSpPr/>
            <p:nvPr/>
          </p:nvCxnSpPr>
          <p:spPr>
            <a:xfrm rot="10800000" flipH="1">
              <a:off x="5085455" y="4252856"/>
              <a:ext cx="262400" cy="1793"/>
            </a:xfrm>
            <a:prstGeom prst="straightConnector1">
              <a:avLst/>
            </a:prstGeom>
            <a:noFill/>
            <a:ln w="28575" cap="flat" cmpd="sng">
              <a:solidFill>
                <a:srgbClr val="0C0C0C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522" name="Google Shape;522;p248"/>
            <p:cNvSpPr txBox="1"/>
            <p:nvPr/>
          </p:nvSpPr>
          <p:spPr>
            <a:xfrm>
              <a:off x="5030033" y="3954622"/>
              <a:ext cx="1265676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UHF Antenna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248"/>
            <p:cNvSpPr/>
            <p:nvPr/>
          </p:nvSpPr>
          <p:spPr>
            <a:xfrm>
              <a:off x="4278865" y="4085329"/>
              <a:ext cx="806590" cy="377861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rgbClr val="2F549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248"/>
            <p:cNvSpPr/>
            <p:nvPr/>
          </p:nvSpPr>
          <p:spPr>
            <a:xfrm>
              <a:off x="4150509" y="3950970"/>
              <a:ext cx="528129" cy="408073"/>
            </a:xfrm>
            <a:prstGeom prst="rect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S.A</a:t>
              </a:r>
              <a:endPara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5" name="Google Shape;525;p248"/>
          <p:cNvGrpSpPr/>
          <p:nvPr/>
        </p:nvGrpSpPr>
        <p:grpSpPr>
          <a:xfrm>
            <a:off x="463223" y="4256368"/>
            <a:ext cx="7430689" cy="2504465"/>
            <a:chOff x="1029191" y="1767928"/>
            <a:chExt cx="7430689" cy="3332877"/>
          </a:xfrm>
        </p:grpSpPr>
        <p:sp>
          <p:nvSpPr>
            <p:cNvPr id="526" name="Google Shape;526;p248"/>
            <p:cNvSpPr/>
            <p:nvPr/>
          </p:nvSpPr>
          <p:spPr>
            <a:xfrm>
              <a:off x="1648609" y="4061011"/>
              <a:ext cx="668431" cy="616324"/>
            </a:xfrm>
            <a:custGeom>
              <a:avLst/>
              <a:gdLst/>
              <a:ahLst/>
              <a:cxnLst/>
              <a:rect l="l" t="t" r="r" b="b"/>
              <a:pathLst>
                <a:path w="757555" h="698500" extrusionOk="0">
                  <a:moveTo>
                    <a:pt x="699515" y="669036"/>
                  </a:moveTo>
                  <a:lnTo>
                    <a:pt x="0" y="669036"/>
                  </a:lnTo>
                  <a:lnTo>
                    <a:pt x="0" y="697992"/>
                  </a:lnTo>
                  <a:lnTo>
                    <a:pt x="728471" y="697992"/>
                  </a:lnTo>
                  <a:lnTo>
                    <a:pt x="728471" y="684276"/>
                  </a:lnTo>
                  <a:lnTo>
                    <a:pt x="699515" y="684276"/>
                  </a:lnTo>
                  <a:lnTo>
                    <a:pt x="699515" y="669036"/>
                  </a:lnTo>
                  <a:close/>
                </a:path>
                <a:path w="757555" h="698500" extrusionOk="0">
                  <a:moveTo>
                    <a:pt x="728471" y="71628"/>
                  </a:moveTo>
                  <a:lnTo>
                    <a:pt x="699515" y="71628"/>
                  </a:lnTo>
                  <a:lnTo>
                    <a:pt x="699515" y="684276"/>
                  </a:lnTo>
                  <a:lnTo>
                    <a:pt x="714756" y="669036"/>
                  </a:lnTo>
                  <a:lnTo>
                    <a:pt x="728471" y="669036"/>
                  </a:lnTo>
                  <a:lnTo>
                    <a:pt x="728471" y="71628"/>
                  </a:lnTo>
                  <a:close/>
                </a:path>
                <a:path w="757555" h="698500" extrusionOk="0">
                  <a:moveTo>
                    <a:pt x="728471" y="669036"/>
                  </a:moveTo>
                  <a:lnTo>
                    <a:pt x="714756" y="669036"/>
                  </a:lnTo>
                  <a:lnTo>
                    <a:pt x="699515" y="684276"/>
                  </a:lnTo>
                  <a:lnTo>
                    <a:pt x="728471" y="684276"/>
                  </a:lnTo>
                  <a:lnTo>
                    <a:pt x="728471" y="669036"/>
                  </a:lnTo>
                  <a:close/>
                </a:path>
                <a:path w="757555" h="698500" extrusionOk="0">
                  <a:moveTo>
                    <a:pt x="714756" y="0"/>
                  </a:moveTo>
                  <a:lnTo>
                    <a:pt x="672083" y="85344"/>
                  </a:lnTo>
                  <a:lnTo>
                    <a:pt x="699515" y="85344"/>
                  </a:lnTo>
                  <a:lnTo>
                    <a:pt x="699515" y="71628"/>
                  </a:lnTo>
                  <a:lnTo>
                    <a:pt x="750569" y="71628"/>
                  </a:lnTo>
                  <a:lnTo>
                    <a:pt x="714756" y="0"/>
                  </a:lnTo>
                  <a:close/>
                </a:path>
                <a:path w="757555" h="698500" extrusionOk="0">
                  <a:moveTo>
                    <a:pt x="750569" y="71628"/>
                  </a:moveTo>
                  <a:lnTo>
                    <a:pt x="728471" y="71628"/>
                  </a:lnTo>
                  <a:lnTo>
                    <a:pt x="728471" y="85344"/>
                  </a:lnTo>
                  <a:lnTo>
                    <a:pt x="757427" y="85344"/>
                  </a:lnTo>
                  <a:lnTo>
                    <a:pt x="750569" y="716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27" name="Google Shape;527;p248"/>
            <p:cNvSpPr/>
            <p:nvPr/>
          </p:nvSpPr>
          <p:spPr>
            <a:xfrm>
              <a:off x="4935070" y="2314239"/>
              <a:ext cx="3524810" cy="2667000"/>
            </a:xfrm>
            <a:custGeom>
              <a:avLst/>
              <a:gdLst/>
              <a:ahLst/>
              <a:cxnLst/>
              <a:rect l="l" t="t" r="r" b="b"/>
              <a:pathLst>
                <a:path w="3994784" h="3022600" extrusionOk="0">
                  <a:moveTo>
                    <a:pt x="33528" y="2983992"/>
                  </a:moveTo>
                  <a:lnTo>
                    <a:pt x="18287" y="2983992"/>
                  </a:lnTo>
                  <a:lnTo>
                    <a:pt x="18287" y="3022092"/>
                  </a:lnTo>
                  <a:lnTo>
                    <a:pt x="33528" y="3022092"/>
                  </a:lnTo>
                  <a:lnTo>
                    <a:pt x="33528" y="2983992"/>
                  </a:lnTo>
                  <a:close/>
                </a:path>
                <a:path w="3994784" h="3022600" extrusionOk="0">
                  <a:moveTo>
                    <a:pt x="38100" y="2889504"/>
                  </a:moveTo>
                  <a:lnTo>
                    <a:pt x="0" y="2889504"/>
                  </a:lnTo>
                  <a:lnTo>
                    <a:pt x="0" y="3003804"/>
                  </a:lnTo>
                  <a:lnTo>
                    <a:pt x="18287" y="3003804"/>
                  </a:lnTo>
                  <a:lnTo>
                    <a:pt x="18287" y="2983992"/>
                  </a:lnTo>
                  <a:lnTo>
                    <a:pt x="38100" y="2983992"/>
                  </a:lnTo>
                  <a:lnTo>
                    <a:pt x="38100" y="2889504"/>
                  </a:lnTo>
                  <a:close/>
                </a:path>
                <a:path w="3994784" h="3022600" extrusionOk="0">
                  <a:moveTo>
                    <a:pt x="38100" y="2983992"/>
                  </a:moveTo>
                  <a:lnTo>
                    <a:pt x="33528" y="2983992"/>
                  </a:lnTo>
                  <a:lnTo>
                    <a:pt x="33528" y="3003804"/>
                  </a:lnTo>
                  <a:lnTo>
                    <a:pt x="38100" y="3003804"/>
                  </a:lnTo>
                  <a:lnTo>
                    <a:pt x="38100" y="2983992"/>
                  </a:lnTo>
                  <a:close/>
                </a:path>
                <a:path w="3994784" h="3022600" extrusionOk="0">
                  <a:moveTo>
                    <a:pt x="38100" y="2737104"/>
                  </a:moveTo>
                  <a:lnTo>
                    <a:pt x="0" y="2737104"/>
                  </a:lnTo>
                  <a:lnTo>
                    <a:pt x="0" y="2851404"/>
                  </a:lnTo>
                  <a:lnTo>
                    <a:pt x="38100" y="2851404"/>
                  </a:lnTo>
                  <a:lnTo>
                    <a:pt x="38100" y="2737104"/>
                  </a:lnTo>
                  <a:close/>
                </a:path>
                <a:path w="3994784" h="3022600" extrusionOk="0">
                  <a:moveTo>
                    <a:pt x="38100" y="2584704"/>
                  </a:moveTo>
                  <a:lnTo>
                    <a:pt x="0" y="2584704"/>
                  </a:lnTo>
                  <a:lnTo>
                    <a:pt x="0" y="2699004"/>
                  </a:lnTo>
                  <a:lnTo>
                    <a:pt x="38100" y="2699004"/>
                  </a:lnTo>
                  <a:lnTo>
                    <a:pt x="38100" y="2584704"/>
                  </a:lnTo>
                  <a:close/>
                </a:path>
                <a:path w="3994784" h="3022600" extrusionOk="0">
                  <a:moveTo>
                    <a:pt x="38100" y="2432304"/>
                  </a:moveTo>
                  <a:lnTo>
                    <a:pt x="0" y="2432304"/>
                  </a:lnTo>
                  <a:lnTo>
                    <a:pt x="0" y="2546604"/>
                  </a:lnTo>
                  <a:lnTo>
                    <a:pt x="38100" y="2546604"/>
                  </a:lnTo>
                  <a:lnTo>
                    <a:pt x="38100" y="2432304"/>
                  </a:lnTo>
                  <a:close/>
                </a:path>
                <a:path w="3994784" h="3022600" extrusionOk="0">
                  <a:moveTo>
                    <a:pt x="38100" y="2279904"/>
                  </a:moveTo>
                  <a:lnTo>
                    <a:pt x="0" y="2279904"/>
                  </a:lnTo>
                  <a:lnTo>
                    <a:pt x="0" y="2394204"/>
                  </a:lnTo>
                  <a:lnTo>
                    <a:pt x="38100" y="2394204"/>
                  </a:lnTo>
                  <a:lnTo>
                    <a:pt x="38100" y="2279904"/>
                  </a:lnTo>
                  <a:close/>
                </a:path>
                <a:path w="3994784" h="3022600" extrusionOk="0">
                  <a:moveTo>
                    <a:pt x="38100" y="2127504"/>
                  </a:moveTo>
                  <a:lnTo>
                    <a:pt x="0" y="2127504"/>
                  </a:lnTo>
                  <a:lnTo>
                    <a:pt x="0" y="2241804"/>
                  </a:lnTo>
                  <a:lnTo>
                    <a:pt x="38100" y="2241804"/>
                  </a:lnTo>
                  <a:lnTo>
                    <a:pt x="38100" y="2127504"/>
                  </a:lnTo>
                  <a:close/>
                </a:path>
                <a:path w="3994784" h="3022600" extrusionOk="0">
                  <a:moveTo>
                    <a:pt x="38100" y="1975104"/>
                  </a:moveTo>
                  <a:lnTo>
                    <a:pt x="0" y="1975104"/>
                  </a:lnTo>
                  <a:lnTo>
                    <a:pt x="0" y="2089404"/>
                  </a:lnTo>
                  <a:lnTo>
                    <a:pt x="38100" y="2089404"/>
                  </a:lnTo>
                  <a:lnTo>
                    <a:pt x="38100" y="1975104"/>
                  </a:lnTo>
                  <a:close/>
                </a:path>
                <a:path w="3994784" h="3022600" extrusionOk="0">
                  <a:moveTo>
                    <a:pt x="38100" y="1822704"/>
                  </a:moveTo>
                  <a:lnTo>
                    <a:pt x="0" y="1822704"/>
                  </a:lnTo>
                  <a:lnTo>
                    <a:pt x="0" y="1937004"/>
                  </a:lnTo>
                  <a:lnTo>
                    <a:pt x="38100" y="1937004"/>
                  </a:lnTo>
                  <a:lnTo>
                    <a:pt x="38100" y="1822704"/>
                  </a:lnTo>
                  <a:close/>
                </a:path>
                <a:path w="3994784" h="3022600" extrusionOk="0">
                  <a:moveTo>
                    <a:pt x="38100" y="1670304"/>
                  </a:moveTo>
                  <a:lnTo>
                    <a:pt x="0" y="1670304"/>
                  </a:lnTo>
                  <a:lnTo>
                    <a:pt x="0" y="1784604"/>
                  </a:lnTo>
                  <a:lnTo>
                    <a:pt x="38100" y="1784604"/>
                  </a:lnTo>
                  <a:lnTo>
                    <a:pt x="38100" y="1670304"/>
                  </a:lnTo>
                  <a:close/>
                </a:path>
                <a:path w="3994784" h="3022600" extrusionOk="0">
                  <a:moveTo>
                    <a:pt x="38100" y="1517904"/>
                  </a:moveTo>
                  <a:lnTo>
                    <a:pt x="0" y="1517904"/>
                  </a:lnTo>
                  <a:lnTo>
                    <a:pt x="0" y="1632204"/>
                  </a:lnTo>
                  <a:lnTo>
                    <a:pt x="38100" y="1632204"/>
                  </a:lnTo>
                  <a:lnTo>
                    <a:pt x="38100" y="1517904"/>
                  </a:lnTo>
                  <a:close/>
                </a:path>
                <a:path w="3994784" h="3022600" extrusionOk="0">
                  <a:moveTo>
                    <a:pt x="38100" y="1365504"/>
                  </a:moveTo>
                  <a:lnTo>
                    <a:pt x="0" y="1365504"/>
                  </a:lnTo>
                  <a:lnTo>
                    <a:pt x="0" y="1479804"/>
                  </a:lnTo>
                  <a:lnTo>
                    <a:pt x="38100" y="1479804"/>
                  </a:lnTo>
                  <a:lnTo>
                    <a:pt x="38100" y="1365504"/>
                  </a:lnTo>
                  <a:close/>
                </a:path>
                <a:path w="3994784" h="3022600" extrusionOk="0">
                  <a:moveTo>
                    <a:pt x="38100" y="1213104"/>
                  </a:moveTo>
                  <a:lnTo>
                    <a:pt x="0" y="1213104"/>
                  </a:lnTo>
                  <a:lnTo>
                    <a:pt x="0" y="1327404"/>
                  </a:lnTo>
                  <a:lnTo>
                    <a:pt x="38100" y="1327404"/>
                  </a:lnTo>
                  <a:lnTo>
                    <a:pt x="38100" y="1213104"/>
                  </a:lnTo>
                  <a:close/>
                </a:path>
                <a:path w="3994784" h="3022600" extrusionOk="0">
                  <a:moveTo>
                    <a:pt x="38100" y="1060704"/>
                  </a:moveTo>
                  <a:lnTo>
                    <a:pt x="0" y="1060704"/>
                  </a:lnTo>
                  <a:lnTo>
                    <a:pt x="0" y="1175004"/>
                  </a:lnTo>
                  <a:lnTo>
                    <a:pt x="38100" y="1175004"/>
                  </a:lnTo>
                  <a:lnTo>
                    <a:pt x="38100" y="1060704"/>
                  </a:lnTo>
                  <a:close/>
                </a:path>
                <a:path w="3994784" h="3022600" extrusionOk="0">
                  <a:moveTo>
                    <a:pt x="38100" y="908304"/>
                  </a:moveTo>
                  <a:lnTo>
                    <a:pt x="0" y="908304"/>
                  </a:lnTo>
                  <a:lnTo>
                    <a:pt x="0" y="1022604"/>
                  </a:lnTo>
                  <a:lnTo>
                    <a:pt x="38100" y="1022604"/>
                  </a:lnTo>
                  <a:lnTo>
                    <a:pt x="38100" y="908304"/>
                  </a:lnTo>
                  <a:close/>
                </a:path>
                <a:path w="3994784" h="3022600" extrusionOk="0">
                  <a:moveTo>
                    <a:pt x="38100" y="755904"/>
                  </a:moveTo>
                  <a:lnTo>
                    <a:pt x="0" y="755904"/>
                  </a:lnTo>
                  <a:lnTo>
                    <a:pt x="0" y="870204"/>
                  </a:lnTo>
                  <a:lnTo>
                    <a:pt x="38100" y="870204"/>
                  </a:lnTo>
                  <a:lnTo>
                    <a:pt x="38100" y="755904"/>
                  </a:lnTo>
                  <a:close/>
                </a:path>
                <a:path w="3994784" h="3022600" extrusionOk="0">
                  <a:moveTo>
                    <a:pt x="38100" y="603504"/>
                  </a:moveTo>
                  <a:lnTo>
                    <a:pt x="0" y="603504"/>
                  </a:lnTo>
                  <a:lnTo>
                    <a:pt x="0" y="717804"/>
                  </a:lnTo>
                  <a:lnTo>
                    <a:pt x="38100" y="717804"/>
                  </a:lnTo>
                  <a:lnTo>
                    <a:pt x="38100" y="603504"/>
                  </a:lnTo>
                  <a:close/>
                </a:path>
                <a:path w="3994784" h="3022600" extrusionOk="0">
                  <a:moveTo>
                    <a:pt x="38100" y="451104"/>
                  </a:moveTo>
                  <a:lnTo>
                    <a:pt x="0" y="451104"/>
                  </a:lnTo>
                  <a:lnTo>
                    <a:pt x="0" y="565404"/>
                  </a:lnTo>
                  <a:lnTo>
                    <a:pt x="38100" y="565404"/>
                  </a:lnTo>
                  <a:lnTo>
                    <a:pt x="38100" y="451104"/>
                  </a:lnTo>
                  <a:close/>
                </a:path>
                <a:path w="3994784" h="3022600" extrusionOk="0">
                  <a:moveTo>
                    <a:pt x="38100" y="298704"/>
                  </a:moveTo>
                  <a:lnTo>
                    <a:pt x="0" y="298704"/>
                  </a:lnTo>
                  <a:lnTo>
                    <a:pt x="0" y="413004"/>
                  </a:lnTo>
                  <a:lnTo>
                    <a:pt x="38100" y="413004"/>
                  </a:lnTo>
                  <a:lnTo>
                    <a:pt x="38100" y="298704"/>
                  </a:lnTo>
                  <a:close/>
                </a:path>
                <a:path w="3994784" h="3022600" extrusionOk="0">
                  <a:moveTo>
                    <a:pt x="38100" y="146304"/>
                  </a:moveTo>
                  <a:lnTo>
                    <a:pt x="0" y="146304"/>
                  </a:lnTo>
                  <a:lnTo>
                    <a:pt x="0" y="260604"/>
                  </a:lnTo>
                  <a:lnTo>
                    <a:pt x="38100" y="260604"/>
                  </a:lnTo>
                  <a:lnTo>
                    <a:pt x="38100" y="146304"/>
                  </a:lnTo>
                  <a:close/>
                </a:path>
                <a:path w="3994784" h="3022600" extrusionOk="0">
                  <a:moveTo>
                    <a:pt x="44196" y="0"/>
                  </a:moveTo>
                  <a:lnTo>
                    <a:pt x="0" y="0"/>
                  </a:lnTo>
                  <a:lnTo>
                    <a:pt x="0" y="108204"/>
                  </a:lnTo>
                  <a:lnTo>
                    <a:pt x="38100" y="108204"/>
                  </a:lnTo>
                  <a:lnTo>
                    <a:pt x="38100" y="38100"/>
                  </a:lnTo>
                  <a:lnTo>
                    <a:pt x="18287" y="38100"/>
                  </a:lnTo>
                  <a:lnTo>
                    <a:pt x="38100" y="18287"/>
                  </a:lnTo>
                  <a:lnTo>
                    <a:pt x="44196" y="18287"/>
                  </a:lnTo>
                  <a:lnTo>
                    <a:pt x="44196" y="0"/>
                  </a:lnTo>
                  <a:close/>
                </a:path>
                <a:path w="3994784" h="3022600" extrusionOk="0">
                  <a:moveTo>
                    <a:pt x="38100" y="18287"/>
                  </a:moveTo>
                  <a:lnTo>
                    <a:pt x="18287" y="38100"/>
                  </a:lnTo>
                  <a:lnTo>
                    <a:pt x="38100" y="38100"/>
                  </a:lnTo>
                  <a:lnTo>
                    <a:pt x="38100" y="18287"/>
                  </a:lnTo>
                  <a:close/>
                </a:path>
                <a:path w="3994784" h="3022600" extrusionOk="0">
                  <a:moveTo>
                    <a:pt x="44196" y="18287"/>
                  </a:moveTo>
                  <a:lnTo>
                    <a:pt x="38100" y="18287"/>
                  </a:lnTo>
                  <a:lnTo>
                    <a:pt x="38100" y="38100"/>
                  </a:lnTo>
                  <a:lnTo>
                    <a:pt x="44196" y="38100"/>
                  </a:lnTo>
                  <a:lnTo>
                    <a:pt x="44196" y="18287"/>
                  </a:lnTo>
                  <a:close/>
                </a:path>
                <a:path w="3994784" h="3022600" extrusionOk="0">
                  <a:moveTo>
                    <a:pt x="196596" y="0"/>
                  </a:moveTo>
                  <a:lnTo>
                    <a:pt x="82296" y="0"/>
                  </a:lnTo>
                  <a:lnTo>
                    <a:pt x="82296" y="38100"/>
                  </a:lnTo>
                  <a:lnTo>
                    <a:pt x="196596" y="38100"/>
                  </a:lnTo>
                  <a:lnTo>
                    <a:pt x="196596" y="0"/>
                  </a:lnTo>
                  <a:close/>
                </a:path>
                <a:path w="3994784" h="3022600" extrusionOk="0">
                  <a:moveTo>
                    <a:pt x="348996" y="0"/>
                  </a:moveTo>
                  <a:lnTo>
                    <a:pt x="234696" y="0"/>
                  </a:lnTo>
                  <a:lnTo>
                    <a:pt x="234696" y="38100"/>
                  </a:lnTo>
                  <a:lnTo>
                    <a:pt x="348996" y="38100"/>
                  </a:lnTo>
                  <a:lnTo>
                    <a:pt x="348996" y="0"/>
                  </a:lnTo>
                  <a:close/>
                </a:path>
                <a:path w="3994784" h="3022600" extrusionOk="0">
                  <a:moveTo>
                    <a:pt x="501396" y="0"/>
                  </a:moveTo>
                  <a:lnTo>
                    <a:pt x="387096" y="0"/>
                  </a:lnTo>
                  <a:lnTo>
                    <a:pt x="387096" y="38100"/>
                  </a:lnTo>
                  <a:lnTo>
                    <a:pt x="501396" y="38100"/>
                  </a:lnTo>
                  <a:lnTo>
                    <a:pt x="501396" y="0"/>
                  </a:lnTo>
                  <a:close/>
                </a:path>
                <a:path w="3994784" h="3022600" extrusionOk="0">
                  <a:moveTo>
                    <a:pt x="653796" y="0"/>
                  </a:moveTo>
                  <a:lnTo>
                    <a:pt x="539496" y="0"/>
                  </a:lnTo>
                  <a:lnTo>
                    <a:pt x="539496" y="38100"/>
                  </a:lnTo>
                  <a:lnTo>
                    <a:pt x="653796" y="38100"/>
                  </a:lnTo>
                  <a:lnTo>
                    <a:pt x="653796" y="0"/>
                  </a:lnTo>
                  <a:close/>
                </a:path>
                <a:path w="3994784" h="3022600" extrusionOk="0">
                  <a:moveTo>
                    <a:pt x="806196" y="0"/>
                  </a:moveTo>
                  <a:lnTo>
                    <a:pt x="691896" y="0"/>
                  </a:lnTo>
                  <a:lnTo>
                    <a:pt x="691896" y="38100"/>
                  </a:lnTo>
                  <a:lnTo>
                    <a:pt x="806196" y="38100"/>
                  </a:lnTo>
                  <a:lnTo>
                    <a:pt x="806196" y="0"/>
                  </a:lnTo>
                  <a:close/>
                </a:path>
                <a:path w="3994784" h="3022600" extrusionOk="0">
                  <a:moveTo>
                    <a:pt x="958596" y="0"/>
                  </a:moveTo>
                  <a:lnTo>
                    <a:pt x="844296" y="0"/>
                  </a:lnTo>
                  <a:lnTo>
                    <a:pt x="844296" y="38100"/>
                  </a:lnTo>
                  <a:lnTo>
                    <a:pt x="958596" y="38100"/>
                  </a:lnTo>
                  <a:lnTo>
                    <a:pt x="958596" y="0"/>
                  </a:lnTo>
                  <a:close/>
                </a:path>
                <a:path w="3994784" h="3022600" extrusionOk="0">
                  <a:moveTo>
                    <a:pt x="1110996" y="0"/>
                  </a:moveTo>
                  <a:lnTo>
                    <a:pt x="996696" y="0"/>
                  </a:lnTo>
                  <a:lnTo>
                    <a:pt x="996696" y="38100"/>
                  </a:lnTo>
                  <a:lnTo>
                    <a:pt x="1110996" y="38100"/>
                  </a:lnTo>
                  <a:lnTo>
                    <a:pt x="1110996" y="0"/>
                  </a:lnTo>
                  <a:close/>
                </a:path>
                <a:path w="3994784" h="3022600" extrusionOk="0">
                  <a:moveTo>
                    <a:pt x="1263396" y="0"/>
                  </a:moveTo>
                  <a:lnTo>
                    <a:pt x="1149096" y="0"/>
                  </a:lnTo>
                  <a:lnTo>
                    <a:pt x="1149096" y="38100"/>
                  </a:lnTo>
                  <a:lnTo>
                    <a:pt x="1263396" y="38100"/>
                  </a:lnTo>
                  <a:lnTo>
                    <a:pt x="1263396" y="0"/>
                  </a:lnTo>
                  <a:close/>
                </a:path>
                <a:path w="3994784" h="3022600" extrusionOk="0">
                  <a:moveTo>
                    <a:pt x="1415796" y="0"/>
                  </a:moveTo>
                  <a:lnTo>
                    <a:pt x="1301496" y="0"/>
                  </a:lnTo>
                  <a:lnTo>
                    <a:pt x="1301496" y="38100"/>
                  </a:lnTo>
                  <a:lnTo>
                    <a:pt x="1415796" y="38100"/>
                  </a:lnTo>
                  <a:lnTo>
                    <a:pt x="1415796" y="0"/>
                  </a:lnTo>
                  <a:close/>
                </a:path>
                <a:path w="3994784" h="3022600" extrusionOk="0">
                  <a:moveTo>
                    <a:pt x="1568196" y="0"/>
                  </a:moveTo>
                  <a:lnTo>
                    <a:pt x="1453896" y="0"/>
                  </a:lnTo>
                  <a:lnTo>
                    <a:pt x="1453896" y="38100"/>
                  </a:lnTo>
                  <a:lnTo>
                    <a:pt x="1568196" y="38100"/>
                  </a:lnTo>
                  <a:lnTo>
                    <a:pt x="1568196" y="0"/>
                  </a:lnTo>
                  <a:close/>
                </a:path>
                <a:path w="3994784" h="3022600" extrusionOk="0">
                  <a:moveTo>
                    <a:pt x="1720596" y="0"/>
                  </a:moveTo>
                  <a:lnTo>
                    <a:pt x="1606296" y="0"/>
                  </a:lnTo>
                  <a:lnTo>
                    <a:pt x="1606296" y="38100"/>
                  </a:lnTo>
                  <a:lnTo>
                    <a:pt x="1720596" y="38100"/>
                  </a:lnTo>
                  <a:lnTo>
                    <a:pt x="1720596" y="0"/>
                  </a:lnTo>
                  <a:close/>
                </a:path>
                <a:path w="3994784" h="3022600" extrusionOk="0">
                  <a:moveTo>
                    <a:pt x="1872996" y="0"/>
                  </a:moveTo>
                  <a:lnTo>
                    <a:pt x="1758696" y="0"/>
                  </a:lnTo>
                  <a:lnTo>
                    <a:pt x="1758696" y="38100"/>
                  </a:lnTo>
                  <a:lnTo>
                    <a:pt x="1872996" y="38100"/>
                  </a:lnTo>
                  <a:lnTo>
                    <a:pt x="1872996" y="0"/>
                  </a:lnTo>
                  <a:close/>
                </a:path>
                <a:path w="3994784" h="3022600" extrusionOk="0">
                  <a:moveTo>
                    <a:pt x="2025396" y="0"/>
                  </a:moveTo>
                  <a:lnTo>
                    <a:pt x="1911096" y="0"/>
                  </a:lnTo>
                  <a:lnTo>
                    <a:pt x="1911096" y="38100"/>
                  </a:lnTo>
                  <a:lnTo>
                    <a:pt x="2025396" y="38100"/>
                  </a:lnTo>
                  <a:lnTo>
                    <a:pt x="2025396" y="0"/>
                  </a:lnTo>
                  <a:close/>
                </a:path>
                <a:path w="3994784" h="3022600" extrusionOk="0">
                  <a:moveTo>
                    <a:pt x="2177796" y="0"/>
                  </a:moveTo>
                  <a:lnTo>
                    <a:pt x="2063496" y="0"/>
                  </a:lnTo>
                  <a:lnTo>
                    <a:pt x="2063496" y="38100"/>
                  </a:lnTo>
                  <a:lnTo>
                    <a:pt x="2177796" y="38100"/>
                  </a:lnTo>
                  <a:lnTo>
                    <a:pt x="2177796" y="0"/>
                  </a:lnTo>
                  <a:close/>
                </a:path>
                <a:path w="3994784" h="3022600" extrusionOk="0">
                  <a:moveTo>
                    <a:pt x="2330196" y="0"/>
                  </a:moveTo>
                  <a:lnTo>
                    <a:pt x="2215896" y="0"/>
                  </a:lnTo>
                  <a:lnTo>
                    <a:pt x="2215896" y="38100"/>
                  </a:lnTo>
                  <a:lnTo>
                    <a:pt x="2330196" y="38100"/>
                  </a:lnTo>
                  <a:lnTo>
                    <a:pt x="2330196" y="0"/>
                  </a:lnTo>
                  <a:close/>
                </a:path>
                <a:path w="3994784" h="3022600" extrusionOk="0">
                  <a:moveTo>
                    <a:pt x="2482596" y="0"/>
                  </a:moveTo>
                  <a:lnTo>
                    <a:pt x="2368296" y="0"/>
                  </a:lnTo>
                  <a:lnTo>
                    <a:pt x="2368296" y="38100"/>
                  </a:lnTo>
                  <a:lnTo>
                    <a:pt x="2482596" y="38100"/>
                  </a:lnTo>
                  <a:lnTo>
                    <a:pt x="2482596" y="0"/>
                  </a:lnTo>
                  <a:close/>
                </a:path>
                <a:path w="3994784" h="3022600" extrusionOk="0">
                  <a:moveTo>
                    <a:pt x="2634996" y="0"/>
                  </a:moveTo>
                  <a:lnTo>
                    <a:pt x="2520696" y="0"/>
                  </a:lnTo>
                  <a:lnTo>
                    <a:pt x="2520696" y="38100"/>
                  </a:lnTo>
                  <a:lnTo>
                    <a:pt x="2634996" y="38100"/>
                  </a:lnTo>
                  <a:lnTo>
                    <a:pt x="2634996" y="0"/>
                  </a:lnTo>
                  <a:close/>
                </a:path>
                <a:path w="3994784" h="3022600" extrusionOk="0">
                  <a:moveTo>
                    <a:pt x="2787396" y="0"/>
                  </a:moveTo>
                  <a:lnTo>
                    <a:pt x="2673096" y="0"/>
                  </a:lnTo>
                  <a:lnTo>
                    <a:pt x="2673096" y="38100"/>
                  </a:lnTo>
                  <a:lnTo>
                    <a:pt x="2787396" y="38100"/>
                  </a:lnTo>
                  <a:lnTo>
                    <a:pt x="2787396" y="0"/>
                  </a:lnTo>
                  <a:close/>
                </a:path>
                <a:path w="3994784" h="3022600" extrusionOk="0">
                  <a:moveTo>
                    <a:pt x="2939796" y="0"/>
                  </a:moveTo>
                  <a:lnTo>
                    <a:pt x="2825496" y="0"/>
                  </a:lnTo>
                  <a:lnTo>
                    <a:pt x="2825496" y="38100"/>
                  </a:lnTo>
                  <a:lnTo>
                    <a:pt x="2939796" y="38100"/>
                  </a:lnTo>
                  <a:lnTo>
                    <a:pt x="2939796" y="0"/>
                  </a:lnTo>
                  <a:close/>
                </a:path>
                <a:path w="3994784" h="3022600" extrusionOk="0">
                  <a:moveTo>
                    <a:pt x="3092196" y="0"/>
                  </a:moveTo>
                  <a:lnTo>
                    <a:pt x="2977896" y="0"/>
                  </a:lnTo>
                  <a:lnTo>
                    <a:pt x="2977896" y="38100"/>
                  </a:lnTo>
                  <a:lnTo>
                    <a:pt x="3092196" y="38100"/>
                  </a:lnTo>
                  <a:lnTo>
                    <a:pt x="3092196" y="0"/>
                  </a:lnTo>
                  <a:close/>
                </a:path>
                <a:path w="3994784" h="3022600" extrusionOk="0">
                  <a:moveTo>
                    <a:pt x="3244596" y="0"/>
                  </a:moveTo>
                  <a:lnTo>
                    <a:pt x="3130296" y="0"/>
                  </a:lnTo>
                  <a:lnTo>
                    <a:pt x="3130296" y="38100"/>
                  </a:lnTo>
                  <a:lnTo>
                    <a:pt x="3244596" y="38100"/>
                  </a:lnTo>
                  <a:lnTo>
                    <a:pt x="3244596" y="0"/>
                  </a:lnTo>
                  <a:close/>
                </a:path>
                <a:path w="3994784" h="3022600" extrusionOk="0">
                  <a:moveTo>
                    <a:pt x="3396996" y="0"/>
                  </a:moveTo>
                  <a:lnTo>
                    <a:pt x="3282696" y="0"/>
                  </a:lnTo>
                  <a:lnTo>
                    <a:pt x="3282696" y="38100"/>
                  </a:lnTo>
                  <a:lnTo>
                    <a:pt x="3396996" y="38100"/>
                  </a:lnTo>
                  <a:lnTo>
                    <a:pt x="3396996" y="0"/>
                  </a:lnTo>
                  <a:close/>
                </a:path>
                <a:path w="3994784" h="3022600" extrusionOk="0">
                  <a:moveTo>
                    <a:pt x="3549396" y="0"/>
                  </a:moveTo>
                  <a:lnTo>
                    <a:pt x="3435096" y="0"/>
                  </a:lnTo>
                  <a:lnTo>
                    <a:pt x="3435096" y="38100"/>
                  </a:lnTo>
                  <a:lnTo>
                    <a:pt x="3549396" y="38100"/>
                  </a:lnTo>
                  <a:lnTo>
                    <a:pt x="3549396" y="0"/>
                  </a:lnTo>
                  <a:close/>
                </a:path>
                <a:path w="3994784" h="3022600" extrusionOk="0">
                  <a:moveTo>
                    <a:pt x="3701796" y="0"/>
                  </a:moveTo>
                  <a:lnTo>
                    <a:pt x="3587496" y="0"/>
                  </a:lnTo>
                  <a:lnTo>
                    <a:pt x="3587496" y="38100"/>
                  </a:lnTo>
                  <a:lnTo>
                    <a:pt x="3701796" y="38100"/>
                  </a:lnTo>
                  <a:lnTo>
                    <a:pt x="3701796" y="0"/>
                  </a:lnTo>
                  <a:close/>
                </a:path>
                <a:path w="3994784" h="3022600" extrusionOk="0">
                  <a:moveTo>
                    <a:pt x="3854196" y="0"/>
                  </a:moveTo>
                  <a:lnTo>
                    <a:pt x="3739896" y="0"/>
                  </a:lnTo>
                  <a:lnTo>
                    <a:pt x="3739896" y="38100"/>
                  </a:lnTo>
                  <a:lnTo>
                    <a:pt x="3854196" y="38100"/>
                  </a:lnTo>
                  <a:lnTo>
                    <a:pt x="3854196" y="0"/>
                  </a:lnTo>
                  <a:close/>
                </a:path>
                <a:path w="3994784" h="3022600" extrusionOk="0">
                  <a:moveTo>
                    <a:pt x="3956304" y="18287"/>
                  </a:moveTo>
                  <a:lnTo>
                    <a:pt x="3956304" y="48768"/>
                  </a:lnTo>
                  <a:lnTo>
                    <a:pt x="3994404" y="48768"/>
                  </a:lnTo>
                  <a:lnTo>
                    <a:pt x="3994404" y="38100"/>
                  </a:lnTo>
                  <a:lnTo>
                    <a:pt x="3976116" y="38100"/>
                  </a:lnTo>
                  <a:lnTo>
                    <a:pt x="3956304" y="18287"/>
                  </a:lnTo>
                  <a:close/>
                </a:path>
                <a:path w="3994784" h="3022600" extrusionOk="0">
                  <a:moveTo>
                    <a:pt x="3994404" y="0"/>
                  </a:moveTo>
                  <a:lnTo>
                    <a:pt x="3892296" y="0"/>
                  </a:lnTo>
                  <a:lnTo>
                    <a:pt x="3892296" y="38100"/>
                  </a:lnTo>
                  <a:lnTo>
                    <a:pt x="3956304" y="38100"/>
                  </a:lnTo>
                  <a:lnTo>
                    <a:pt x="3956304" y="18287"/>
                  </a:lnTo>
                  <a:lnTo>
                    <a:pt x="3994404" y="18287"/>
                  </a:lnTo>
                  <a:lnTo>
                    <a:pt x="3994404" y="0"/>
                  </a:lnTo>
                  <a:close/>
                </a:path>
                <a:path w="3994784" h="3022600" extrusionOk="0">
                  <a:moveTo>
                    <a:pt x="3994404" y="18287"/>
                  </a:moveTo>
                  <a:lnTo>
                    <a:pt x="3956304" y="18287"/>
                  </a:lnTo>
                  <a:lnTo>
                    <a:pt x="3976116" y="38100"/>
                  </a:lnTo>
                  <a:lnTo>
                    <a:pt x="3994404" y="38100"/>
                  </a:lnTo>
                  <a:lnTo>
                    <a:pt x="3994404" y="18287"/>
                  </a:lnTo>
                  <a:close/>
                </a:path>
                <a:path w="3994784" h="3022600" extrusionOk="0">
                  <a:moveTo>
                    <a:pt x="3994404" y="86868"/>
                  </a:moveTo>
                  <a:lnTo>
                    <a:pt x="3956304" y="86868"/>
                  </a:lnTo>
                  <a:lnTo>
                    <a:pt x="3956304" y="201168"/>
                  </a:lnTo>
                  <a:lnTo>
                    <a:pt x="3994404" y="201168"/>
                  </a:lnTo>
                  <a:lnTo>
                    <a:pt x="3994404" y="86868"/>
                  </a:lnTo>
                  <a:close/>
                </a:path>
                <a:path w="3994784" h="3022600" extrusionOk="0">
                  <a:moveTo>
                    <a:pt x="3994404" y="239268"/>
                  </a:moveTo>
                  <a:lnTo>
                    <a:pt x="3956304" y="239268"/>
                  </a:lnTo>
                  <a:lnTo>
                    <a:pt x="3956304" y="353568"/>
                  </a:lnTo>
                  <a:lnTo>
                    <a:pt x="3994404" y="353568"/>
                  </a:lnTo>
                  <a:lnTo>
                    <a:pt x="3994404" y="239268"/>
                  </a:lnTo>
                  <a:close/>
                </a:path>
                <a:path w="3994784" h="3022600" extrusionOk="0">
                  <a:moveTo>
                    <a:pt x="3994404" y="391668"/>
                  </a:moveTo>
                  <a:lnTo>
                    <a:pt x="3956304" y="391668"/>
                  </a:lnTo>
                  <a:lnTo>
                    <a:pt x="3956304" y="505968"/>
                  </a:lnTo>
                  <a:lnTo>
                    <a:pt x="3994404" y="505968"/>
                  </a:lnTo>
                  <a:lnTo>
                    <a:pt x="3994404" y="391668"/>
                  </a:lnTo>
                  <a:close/>
                </a:path>
                <a:path w="3994784" h="3022600" extrusionOk="0">
                  <a:moveTo>
                    <a:pt x="3994404" y="544068"/>
                  </a:moveTo>
                  <a:lnTo>
                    <a:pt x="3956304" y="544068"/>
                  </a:lnTo>
                  <a:lnTo>
                    <a:pt x="3956304" y="658368"/>
                  </a:lnTo>
                  <a:lnTo>
                    <a:pt x="3994404" y="658368"/>
                  </a:lnTo>
                  <a:lnTo>
                    <a:pt x="3994404" y="544068"/>
                  </a:lnTo>
                  <a:close/>
                </a:path>
                <a:path w="3994784" h="3022600" extrusionOk="0">
                  <a:moveTo>
                    <a:pt x="3994404" y="696468"/>
                  </a:moveTo>
                  <a:lnTo>
                    <a:pt x="3956304" y="696468"/>
                  </a:lnTo>
                  <a:lnTo>
                    <a:pt x="3956304" y="810768"/>
                  </a:lnTo>
                  <a:lnTo>
                    <a:pt x="3994404" y="810768"/>
                  </a:lnTo>
                  <a:lnTo>
                    <a:pt x="3994404" y="696468"/>
                  </a:lnTo>
                  <a:close/>
                </a:path>
                <a:path w="3994784" h="3022600" extrusionOk="0">
                  <a:moveTo>
                    <a:pt x="3994404" y="848868"/>
                  </a:moveTo>
                  <a:lnTo>
                    <a:pt x="3956304" y="848868"/>
                  </a:lnTo>
                  <a:lnTo>
                    <a:pt x="3956304" y="963168"/>
                  </a:lnTo>
                  <a:lnTo>
                    <a:pt x="3994404" y="963168"/>
                  </a:lnTo>
                  <a:lnTo>
                    <a:pt x="3994404" y="848868"/>
                  </a:lnTo>
                  <a:close/>
                </a:path>
                <a:path w="3994784" h="3022600" extrusionOk="0">
                  <a:moveTo>
                    <a:pt x="3994404" y="1001268"/>
                  </a:moveTo>
                  <a:lnTo>
                    <a:pt x="3956304" y="1001268"/>
                  </a:lnTo>
                  <a:lnTo>
                    <a:pt x="3956304" y="1115568"/>
                  </a:lnTo>
                  <a:lnTo>
                    <a:pt x="3994404" y="1115568"/>
                  </a:lnTo>
                  <a:lnTo>
                    <a:pt x="3994404" y="1001268"/>
                  </a:lnTo>
                  <a:close/>
                </a:path>
                <a:path w="3994784" h="3022600" extrusionOk="0">
                  <a:moveTo>
                    <a:pt x="3994404" y="1153668"/>
                  </a:moveTo>
                  <a:lnTo>
                    <a:pt x="3956304" y="1153668"/>
                  </a:lnTo>
                  <a:lnTo>
                    <a:pt x="3956304" y="1267968"/>
                  </a:lnTo>
                  <a:lnTo>
                    <a:pt x="3994404" y="1267968"/>
                  </a:lnTo>
                  <a:lnTo>
                    <a:pt x="3994404" y="1153668"/>
                  </a:lnTo>
                  <a:close/>
                </a:path>
                <a:path w="3994784" h="3022600" extrusionOk="0">
                  <a:moveTo>
                    <a:pt x="3994404" y="1306068"/>
                  </a:moveTo>
                  <a:lnTo>
                    <a:pt x="3956304" y="1306068"/>
                  </a:lnTo>
                  <a:lnTo>
                    <a:pt x="3956304" y="1420368"/>
                  </a:lnTo>
                  <a:lnTo>
                    <a:pt x="3994404" y="1420368"/>
                  </a:lnTo>
                  <a:lnTo>
                    <a:pt x="3994404" y="1306068"/>
                  </a:lnTo>
                  <a:close/>
                </a:path>
                <a:path w="3994784" h="3022600" extrusionOk="0">
                  <a:moveTo>
                    <a:pt x="3994404" y="1458468"/>
                  </a:moveTo>
                  <a:lnTo>
                    <a:pt x="3956304" y="1458468"/>
                  </a:lnTo>
                  <a:lnTo>
                    <a:pt x="3956304" y="1572768"/>
                  </a:lnTo>
                  <a:lnTo>
                    <a:pt x="3994404" y="1572768"/>
                  </a:lnTo>
                  <a:lnTo>
                    <a:pt x="3994404" y="1458468"/>
                  </a:lnTo>
                  <a:close/>
                </a:path>
                <a:path w="3994784" h="3022600" extrusionOk="0">
                  <a:moveTo>
                    <a:pt x="3994404" y="1610868"/>
                  </a:moveTo>
                  <a:lnTo>
                    <a:pt x="3956304" y="1610868"/>
                  </a:lnTo>
                  <a:lnTo>
                    <a:pt x="3956304" y="1725168"/>
                  </a:lnTo>
                  <a:lnTo>
                    <a:pt x="3994404" y="1725168"/>
                  </a:lnTo>
                  <a:lnTo>
                    <a:pt x="3994404" y="1610868"/>
                  </a:lnTo>
                  <a:close/>
                </a:path>
                <a:path w="3994784" h="3022600" extrusionOk="0">
                  <a:moveTo>
                    <a:pt x="3994404" y="1763268"/>
                  </a:moveTo>
                  <a:lnTo>
                    <a:pt x="3956304" y="1763268"/>
                  </a:lnTo>
                  <a:lnTo>
                    <a:pt x="3956304" y="1877568"/>
                  </a:lnTo>
                  <a:lnTo>
                    <a:pt x="3994404" y="1877568"/>
                  </a:lnTo>
                  <a:lnTo>
                    <a:pt x="3994404" y="1763268"/>
                  </a:lnTo>
                  <a:close/>
                </a:path>
                <a:path w="3994784" h="3022600" extrusionOk="0">
                  <a:moveTo>
                    <a:pt x="3994404" y="1915668"/>
                  </a:moveTo>
                  <a:lnTo>
                    <a:pt x="3956304" y="1915668"/>
                  </a:lnTo>
                  <a:lnTo>
                    <a:pt x="3956304" y="2029968"/>
                  </a:lnTo>
                  <a:lnTo>
                    <a:pt x="3994404" y="2029968"/>
                  </a:lnTo>
                  <a:lnTo>
                    <a:pt x="3994404" y="1915668"/>
                  </a:lnTo>
                  <a:close/>
                </a:path>
                <a:path w="3994784" h="3022600" extrusionOk="0">
                  <a:moveTo>
                    <a:pt x="3994404" y="2068068"/>
                  </a:moveTo>
                  <a:lnTo>
                    <a:pt x="3956304" y="2068068"/>
                  </a:lnTo>
                  <a:lnTo>
                    <a:pt x="3956304" y="2182368"/>
                  </a:lnTo>
                  <a:lnTo>
                    <a:pt x="3994404" y="2182368"/>
                  </a:lnTo>
                  <a:lnTo>
                    <a:pt x="3994404" y="2068068"/>
                  </a:lnTo>
                  <a:close/>
                </a:path>
                <a:path w="3994784" h="3022600" extrusionOk="0">
                  <a:moveTo>
                    <a:pt x="3994404" y="2220468"/>
                  </a:moveTo>
                  <a:lnTo>
                    <a:pt x="3956304" y="2220468"/>
                  </a:lnTo>
                  <a:lnTo>
                    <a:pt x="3956304" y="2334768"/>
                  </a:lnTo>
                  <a:lnTo>
                    <a:pt x="3994404" y="2334768"/>
                  </a:lnTo>
                  <a:lnTo>
                    <a:pt x="3994404" y="2220468"/>
                  </a:lnTo>
                  <a:close/>
                </a:path>
                <a:path w="3994784" h="3022600" extrusionOk="0">
                  <a:moveTo>
                    <a:pt x="3994404" y="2372868"/>
                  </a:moveTo>
                  <a:lnTo>
                    <a:pt x="3956304" y="2372868"/>
                  </a:lnTo>
                  <a:lnTo>
                    <a:pt x="3956304" y="2487168"/>
                  </a:lnTo>
                  <a:lnTo>
                    <a:pt x="3994404" y="2487168"/>
                  </a:lnTo>
                  <a:lnTo>
                    <a:pt x="3994404" y="2372868"/>
                  </a:lnTo>
                  <a:close/>
                </a:path>
                <a:path w="3994784" h="3022600" extrusionOk="0">
                  <a:moveTo>
                    <a:pt x="3994404" y="2525268"/>
                  </a:moveTo>
                  <a:lnTo>
                    <a:pt x="3956304" y="2525268"/>
                  </a:lnTo>
                  <a:lnTo>
                    <a:pt x="3956304" y="2639568"/>
                  </a:lnTo>
                  <a:lnTo>
                    <a:pt x="3994404" y="2639568"/>
                  </a:lnTo>
                  <a:lnTo>
                    <a:pt x="3994404" y="2525268"/>
                  </a:lnTo>
                  <a:close/>
                </a:path>
                <a:path w="3994784" h="3022600" extrusionOk="0">
                  <a:moveTo>
                    <a:pt x="3994404" y="2677668"/>
                  </a:moveTo>
                  <a:lnTo>
                    <a:pt x="3956304" y="2677668"/>
                  </a:lnTo>
                  <a:lnTo>
                    <a:pt x="3956304" y="2791968"/>
                  </a:lnTo>
                  <a:lnTo>
                    <a:pt x="3994404" y="2791968"/>
                  </a:lnTo>
                  <a:lnTo>
                    <a:pt x="3994404" y="2677668"/>
                  </a:lnTo>
                  <a:close/>
                </a:path>
                <a:path w="3994784" h="3022600" extrusionOk="0">
                  <a:moveTo>
                    <a:pt x="3994404" y="2830068"/>
                  </a:moveTo>
                  <a:lnTo>
                    <a:pt x="3956304" y="2830068"/>
                  </a:lnTo>
                  <a:lnTo>
                    <a:pt x="3956304" y="2944368"/>
                  </a:lnTo>
                  <a:lnTo>
                    <a:pt x="3994404" y="2944368"/>
                  </a:lnTo>
                  <a:lnTo>
                    <a:pt x="3994404" y="2830068"/>
                  </a:lnTo>
                  <a:close/>
                </a:path>
                <a:path w="3994784" h="3022600" extrusionOk="0">
                  <a:moveTo>
                    <a:pt x="3956304" y="2983992"/>
                  </a:moveTo>
                  <a:lnTo>
                    <a:pt x="3881628" y="2983992"/>
                  </a:lnTo>
                  <a:lnTo>
                    <a:pt x="3881628" y="3022092"/>
                  </a:lnTo>
                  <a:lnTo>
                    <a:pt x="3994404" y="3022092"/>
                  </a:lnTo>
                  <a:lnTo>
                    <a:pt x="3994404" y="3003804"/>
                  </a:lnTo>
                  <a:lnTo>
                    <a:pt x="3956304" y="3003804"/>
                  </a:lnTo>
                  <a:lnTo>
                    <a:pt x="3956304" y="2983992"/>
                  </a:lnTo>
                  <a:close/>
                </a:path>
                <a:path w="3994784" h="3022600" extrusionOk="0">
                  <a:moveTo>
                    <a:pt x="3994404" y="2982468"/>
                  </a:moveTo>
                  <a:lnTo>
                    <a:pt x="3956304" y="2982468"/>
                  </a:lnTo>
                  <a:lnTo>
                    <a:pt x="3956304" y="3003804"/>
                  </a:lnTo>
                  <a:lnTo>
                    <a:pt x="3976116" y="2983992"/>
                  </a:lnTo>
                  <a:lnTo>
                    <a:pt x="3994404" y="2983992"/>
                  </a:lnTo>
                  <a:lnTo>
                    <a:pt x="3994404" y="2982468"/>
                  </a:lnTo>
                  <a:close/>
                </a:path>
                <a:path w="3994784" h="3022600" extrusionOk="0">
                  <a:moveTo>
                    <a:pt x="3994404" y="2983992"/>
                  </a:moveTo>
                  <a:lnTo>
                    <a:pt x="3976116" y="2983992"/>
                  </a:lnTo>
                  <a:lnTo>
                    <a:pt x="3956304" y="3003804"/>
                  </a:lnTo>
                  <a:lnTo>
                    <a:pt x="3994404" y="3003804"/>
                  </a:lnTo>
                  <a:lnTo>
                    <a:pt x="3994404" y="2983992"/>
                  </a:lnTo>
                  <a:close/>
                </a:path>
                <a:path w="3994784" h="3022600" extrusionOk="0">
                  <a:moveTo>
                    <a:pt x="3843528" y="2983992"/>
                  </a:moveTo>
                  <a:lnTo>
                    <a:pt x="3729228" y="2983992"/>
                  </a:lnTo>
                  <a:lnTo>
                    <a:pt x="3729228" y="3022092"/>
                  </a:lnTo>
                  <a:lnTo>
                    <a:pt x="3843528" y="3022092"/>
                  </a:lnTo>
                  <a:lnTo>
                    <a:pt x="3843528" y="2983992"/>
                  </a:lnTo>
                  <a:close/>
                </a:path>
                <a:path w="3994784" h="3022600" extrusionOk="0">
                  <a:moveTo>
                    <a:pt x="3691128" y="2983992"/>
                  </a:moveTo>
                  <a:lnTo>
                    <a:pt x="3576828" y="2983992"/>
                  </a:lnTo>
                  <a:lnTo>
                    <a:pt x="3576828" y="3022092"/>
                  </a:lnTo>
                  <a:lnTo>
                    <a:pt x="3691128" y="3022092"/>
                  </a:lnTo>
                  <a:lnTo>
                    <a:pt x="3691128" y="2983992"/>
                  </a:lnTo>
                  <a:close/>
                </a:path>
                <a:path w="3994784" h="3022600" extrusionOk="0">
                  <a:moveTo>
                    <a:pt x="3538728" y="2983992"/>
                  </a:moveTo>
                  <a:lnTo>
                    <a:pt x="3424428" y="2983992"/>
                  </a:lnTo>
                  <a:lnTo>
                    <a:pt x="3424428" y="3022092"/>
                  </a:lnTo>
                  <a:lnTo>
                    <a:pt x="3538728" y="3022092"/>
                  </a:lnTo>
                  <a:lnTo>
                    <a:pt x="3538728" y="2983992"/>
                  </a:lnTo>
                  <a:close/>
                </a:path>
                <a:path w="3994784" h="3022600" extrusionOk="0">
                  <a:moveTo>
                    <a:pt x="3386328" y="2983992"/>
                  </a:moveTo>
                  <a:lnTo>
                    <a:pt x="3272028" y="2983992"/>
                  </a:lnTo>
                  <a:lnTo>
                    <a:pt x="3272028" y="3022092"/>
                  </a:lnTo>
                  <a:lnTo>
                    <a:pt x="3386328" y="3022092"/>
                  </a:lnTo>
                  <a:lnTo>
                    <a:pt x="3386328" y="2983992"/>
                  </a:lnTo>
                  <a:close/>
                </a:path>
                <a:path w="3994784" h="3022600" extrusionOk="0">
                  <a:moveTo>
                    <a:pt x="3233928" y="2983992"/>
                  </a:moveTo>
                  <a:lnTo>
                    <a:pt x="3119628" y="2983992"/>
                  </a:lnTo>
                  <a:lnTo>
                    <a:pt x="3119628" y="3022092"/>
                  </a:lnTo>
                  <a:lnTo>
                    <a:pt x="3233928" y="3022092"/>
                  </a:lnTo>
                  <a:lnTo>
                    <a:pt x="3233928" y="2983992"/>
                  </a:lnTo>
                  <a:close/>
                </a:path>
                <a:path w="3994784" h="3022600" extrusionOk="0">
                  <a:moveTo>
                    <a:pt x="3081528" y="2983992"/>
                  </a:moveTo>
                  <a:lnTo>
                    <a:pt x="2967228" y="2983992"/>
                  </a:lnTo>
                  <a:lnTo>
                    <a:pt x="2967228" y="3022092"/>
                  </a:lnTo>
                  <a:lnTo>
                    <a:pt x="3081528" y="3022092"/>
                  </a:lnTo>
                  <a:lnTo>
                    <a:pt x="3081528" y="2983992"/>
                  </a:lnTo>
                  <a:close/>
                </a:path>
                <a:path w="3994784" h="3022600" extrusionOk="0">
                  <a:moveTo>
                    <a:pt x="2929128" y="2983992"/>
                  </a:moveTo>
                  <a:lnTo>
                    <a:pt x="2814828" y="2983992"/>
                  </a:lnTo>
                  <a:lnTo>
                    <a:pt x="2814828" y="3022092"/>
                  </a:lnTo>
                  <a:lnTo>
                    <a:pt x="2929128" y="3022092"/>
                  </a:lnTo>
                  <a:lnTo>
                    <a:pt x="2929128" y="2983992"/>
                  </a:lnTo>
                  <a:close/>
                </a:path>
                <a:path w="3994784" h="3022600" extrusionOk="0">
                  <a:moveTo>
                    <a:pt x="2776728" y="2983992"/>
                  </a:moveTo>
                  <a:lnTo>
                    <a:pt x="2662428" y="2983992"/>
                  </a:lnTo>
                  <a:lnTo>
                    <a:pt x="2662428" y="3022092"/>
                  </a:lnTo>
                  <a:lnTo>
                    <a:pt x="2776728" y="3022092"/>
                  </a:lnTo>
                  <a:lnTo>
                    <a:pt x="2776728" y="2983992"/>
                  </a:lnTo>
                  <a:close/>
                </a:path>
                <a:path w="3994784" h="3022600" extrusionOk="0">
                  <a:moveTo>
                    <a:pt x="2624328" y="2983992"/>
                  </a:moveTo>
                  <a:lnTo>
                    <a:pt x="2510028" y="2983992"/>
                  </a:lnTo>
                  <a:lnTo>
                    <a:pt x="2510028" y="3022092"/>
                  </a:lnTo>
                  <a:lnTo>
                    <a:pt x="2624328" y="3022092"/>
                  </a:lnTo>
                  <a:lnTo>
                    <a:pt x="2624328" y="2983992"/>
                  </a:lnTo>
                  <a:close/>
                </a:path>
                <a:path w="3994784" h="3022600" extrusionOk="0">
                  <a:moveTo>
                    <a:pt x="2471928" y="2983992"/>
                  </a:moveTo>
                  <a:lnTo>
                    <a:pt x="2357628" y="2983992"/>
                  </a:lnTo>
                  <a:lnTo>
                    <a:pt x="2357628" y="3022092"/>
                  </a:lnTo>
                  <a:lnTo>
                    <a:pt x="2471928" y="3022092"/>
                  </a:lnTo>
                  <a:lnTo>
                    <a:pt x="2471928" y="2983992"/>
                  </a:lnTo>
                  <a:close/>
                </a:path>
                <a:path w="3994784" h="3022600" extrusionOk="0">
                  <a:moveTo>
                    <a:pt x="2319528" y="2983992"/>
                  </a:moveTo>
                  <a:lnTo>
                    <a:pt x="2205228" y="2983992"/>
                  </a:lnTo>
                  <a:lnTo>
                    <a:pt x="2205228" y="3022092"/>
                  </a:lnTo>
                  <a:lnTo>
                    <a:pt x="2319528" y="3022092"/>
                  </a:lnTo>
                  <a:lnTo>
                    <a:pt x="2319528" y="2983992"/>
                  </a:lnTo>
                  <a:close/>
                </a:path>
                <a:path w="3994784" h="3022600" extrusionOk="0">
                  <a:moveTo>
                    <a:pt x="2167128" y="2983992"/>
                  </a:moveTo>
                  <a:lnTo>
                    <a:pt x="2052827" y="2983992"/>
                  </a:lnTo>
                  <a:lnTo>
                    <a:pt x="2052827" y="3022092"/>
                  </a:lnTo>
                  <a:lnTo>
                    <a:pt x="2167128" y="3022092"/>
                  </a:lnTo>
                  <a:lnTo>
                    <a:pt x="2167128" y="2983992"/>
                  </a:lnTo>
                  <a:close/>
                </a:path>
                <a:path w="3994784" h="3022600" extrusionOk="0">
                  <a:moveTo>
                    <a:pt x="2014727" y="2983992"/>
                  </a:moveTo>
                  <a:lnTo>
                    <a:pt x="1900427" y="2983992"/>
                  </a:lnTo>
                  <a:lnTo>
                    <a:pt x="1900427" y="3022092"/>
                  </a:lnTo>
                  <a:lnTo>
                    <a:pt x="2014727" y="3022092"/>
                  </a:lnTo>
                  <a:lnTo>
                    <a:pt x="2014727" y="2983992"/>
                  </a:lnTo>
                  <a:close/>
                </a:path>
                <a:path w="3994784" h="3022600" extrusionOk="0">
                  <a:moveTo>
                    <a:pt x="1862327" y="2983992"/>
                  </a:moveTo>
                  <a:lnTo>
                    <a:pt x="1748027" y="2983992"/>
                  </a:lnTo>
                  <a:lnTo>
                    <a:pt x="1748027" y="3022092"/>
                  </a:lnTo>
                  <a:lnTo>
                    <a:pt x="1862327" y="3022092"/>
                  </a:lnTo>
                  <a:lnTo>
                    <a:pt x="1862327" y="2983992"/>
                  </a:lnTo>
                  <a:close/>
                </a:path>
                <a:path w="3994784" h="3022600" extrusionOk="0">
                  <a:moveTo>
                    <a:pt x="1709927" y="2983992"/>
                  </a:moveTo>
                  <a:lnTo>
                    <a:pt x="1595627" y="2983992"/>
                  </a:lnTo>
                  <a:lnTo>
                    <a:pt x="1595627" y="3022092"/>
                  </a:lnTo>
                  <a:lnTo>
                    <a:pt x="1709927" y="3022092"/>
                  </a:lnTo>
                  <a:lnTo>
                    <a:pt x="1709927" y="2983992"/>
                  </a:lnTo>
                  <a:close/>
                </a:path>
                <a:path w="3994784" h="3022600" extrusionOk="0">
                  <a:moveTo>
                    <a:pt x="1557527" y="2983992"/>
                  </a:moveTo>
                  <a:lnTo>
                    <a:pt x="1443227" y="2983992"/>
                  </a:lnTo>
                  <a:lnTo>
                    <a:pt x="1443227" y="3022092"/>
                  </a:lnTo>
                  <a:lnTo>
                    <a:pt x="1557527" y="3022092"/>
                  </a:lnTo>
                  <a:lnTo>
                    <a:pt x="1557527" y="2983992"/>
                  </a:lnTo>
                  <a:close/>
                </a:path>
                <a:path w="3994784" h="3022600" extrusionOk="0">
                  <a:moveTo>
                    <a:pt x="1405127" y="2983992"/>
                  </a:moveTo>
                  <a:lnTo>
                    <a:pt x="1290827" y="2983992"/>
                  </a:lnTo>
                  <a:lnTo>
                    <a:pt x="1290827" y="3022092"/>
                  </a:lnTo>
                  <a:lnTo>
                    <a:pt x="1405127" y="3022092"/>
                  </a:lnTo>
                  <a:lnTo>
                    <a:pt x="1405127" y="2983992"/>
                  </a:lnTo>
                  <a:close/>
                </a:path>
                <a:path w="3994784" h="3022600" extrusionOk="0">
                  <a:moveTo>
                    <a:pt x="1252727" y="2983992"/>
                  </a:moveTo>
                  <a:lnTo>
                    <a:pt x="1138427" y="2983992"/>
                  </a:lnTo>
                  <a:lnTo>
                    <a:pt x="1138427" y="3022092"/>
                  </a:lnTo>
                  <a:lnTo>
                    <a:pt x="1252727" y="3022092"/>
                  </a:lnTo>
                  <a:lnTo>
                    <a:pt x="1252727" y="2983992"/>
                  </a:lnTo>
                  <a:close/>
                </a:path>
                <a:path w="3994784" h="3022600" extrusionOk="0">
                  <a:moveTo>
                    <a:pt x="1100327" y="2983992"/>
                  </a:moveTo>
                  <a:lnTo>
                    <a:pt x="986028" y="2983992"/>
                  </a:lnTo>
                  <a:lnTo>
                    <a:pt x="986028" y="3022092"/>
                  </a:lnTo>
                  <a:lnTo>
                    <a:pt x="1100327" y="3022092"/>
                  </a:lnTo>
                  <a:lnTo>
                    <a:pt x="1100327" y="2983992"/>
                  </a:lnTo>
                  <a:close/>
                </a:path>
                <a:path w="3994784" h="3022600" extrusionOk="0">
                  <a:moveTo>
                    <a:pt x="947928" y="2983992"/>
                  </a:moveTo>
                  <a:lnTo>
                    <a:pt x="833628" y="2983992"/>
                  </a:lnTo>
                  <a:lnTo>
                    <a:pt x="833628" y="3022092"/>
                  </a:lnTo>
                  <a:lnTo>
                    <a:pt x="947928" y="3022092"/>
                  </a:lnTo>
                  <a:lnTo>
                    <a:pt x="947928" y="2983992"/>
                  </a:lnTo>
                  <a:close/>
                </a:path>
                <a:path w="3994784" h="3022600" extrusionOk="0">
                  <a:moveTo>
                    <a:pt x="795528" y="2983992"/>
                  </a:moveTo>
                  <a:lnTo>
                    <a:pt x="681228" y="2983992"/>
                  </a:lnTo>
                  <a:lnTo>
                    <a:pt x="681228" y="3022092"/>
                  </a:lnTo>
                  <a:lnTo>
                    <a:pt x="795528" y="3022092"/>
                  </a:lnTo>
                  <a:lnTo>
                    <a:pt x="795528" y="2983992"/>
                  </a:lnTo>
                  <a:close/>
                </a:path>
                <a:path w="3994784" h="3022600" extrusionOk="0">
                  <a:moveTo>
                    <a:pt x="643128" y="2983992"/>
                  </a:moveTo>
                  <a:lnTo>
                    <a:pt x="528828" y="2983992"/>
                  </a:lnTo>
                  <a:lnTo>
                    <a:pt x="528828" y="3022092"/>
                  </a:lnTo>
                  <a:lnTo>
                    <a:pt x="643128" y="3022092"/>
                  </a:lnTo>
                  <a:lnTo>
                    <a:pt x="643128" y="2983992"/>
                  </a:lnTo>
                  <a:close/>
                </a:path>
                <a:path w="3994784" h="3022600" extrusionOk="0">
                  <a:moveTo>
                    <a:pt x="490728" y="2983992"/>
                  </a:moveTo>
                  <a:lnTo>
                    <a:pt x="376428" y="2983992"/>
                  </a:lnTo>
                  <a:lnTo>
                    <a:pt x="376428" y="3022092"/>
                  </a:lnTo>
                  <a:lnTo>
                    <a:pt x="490728" y="3022092"/>
                  </a:lnTo>
                  <a:lnTo>
                    <a:pt x="490728" y="2983992"/>
                  </a:lnTo>
                  <a:close/>
                </a:path>
                <a:path w="3994784" h="3022600" extrusionOk="0">
                  <a:moveTo>
                    <a:pt x="338328" y="2983992"/>
                  </a:moveTo>
                  <a:lnTo>
                    <a:pt x="224028" y="2983992"/>
                  </a:lnTo>
                  <a:lnTo>
                    <a:pt x="224028" y="3022092"/>
                  </a:lnTo>
                  <a:lnTo>
                    <a:pt x="338328" y="3022092"/>
                  </a:lnTo>
                  <a:lnTo>
                    <a:pt x="338328" y="2983992"/>
                  </a:lnTo>
                  <a:close/>
                </a:path>
                <a:path w="3994784" h="3022600" extrusionOk="0">
                  <a:moveTo>
                    <a:pt x="185928" y="2983992"/>
                  </a:moveTo>
                  <a:lnTo>
                    <a:pt x="71628" y="2983992"/>
                  </a:lnTo>
                  <a:lnTo>
                    <a:pt x="71628" y="3022092"/>
                  </a:lnTo>
                  <a:lnTo>
                    <a:pt x="185928" y="3022092"/>
                  </a:lnTo>
                  <a:lnTo>
                    <a:pt x="185928" y="298399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28" name="Google Shape;528;p248"/>
            <p:cNvSpPr/>
            <p:nvPr/>
          </p:nvSpPr>
          <p:spPr>
            <a:xfrm>
              <a:off x="6896996" y="3161402"/>
              <a:ext cx="952500" cy="972671"/>
            </a:xfrm>
            <a:custGeom>
              <a:avLst/>
              <a:gdLst/>
              <a:ahLst/>
              <a:cxnLst/>
              <a:rect l="l" t="t" r="r" b="b"/>
              <a:pathLst>
                <a:path w="1079500" h="1102360" extrusionOk="0">
                  <a:moveTo>
                    <a:pt x="539496" y="0"/>
                  </a:moveTo>
                  <a:lnTo>
                    <a:pt x="493056" y="2023"/>
                  </a:lnTo>
                  <a:lnTo>
                    <a:pt x="447692" y="7984"/>
                  </a:lnTo>
                  <a:lnTo>
                    <a:pt x="403567" y="17715"/>
                  </a:lnTo>
                  <a:lnTo>
                    <a:pt x="360847" y="31049"/>
                  </a:lnTo>
                  <a:lnTo>
                    <a:pt x="319694" y="47820"/>
                  </a:lnTo>
                  <a:lnTo>
                    <a:pt x="280273" y="67862"/>
                  </a:lnTo>
                  <a:lnTo>
                    <a:pt x="242748" y="91006"/>
                  </a:lnTo>
                  <a:lnTo>
                    <a:pt x="207283" y="117088"/>
                  </a:lnTo>
                  <a:lnTo>
                    <a:pt x="174041" y="145940"/>
                  </a:lnTo>
                  <a:lnTo>
                    <a:pt x="143187" y="177396"/>
                  </a:lnTo>
                  <a:lnTo>
                    <a:pt x="114884" y="211288"/>
                  </a:lnTo>
                  <a:lnTo>
                    <a:pt x="89297" y="247451"/>
                  </a:lnTo>
                  <a:lnTo>
                    <a:pt x="66590" y="285718"/>
                  </a:lnTo>
                  <a:lnTo>
                    <a:pt x="46926" y="325922"/>
                  </a:lnTo>
                  <a:lnTo>
                    <a:pt x="30470" y="367896"/>
                  </a:lnTo>
                  <a:lnTo>
                    <a:pt x="17385" y="411474"/>
                  </a:lnTo>
                  <a:lnTo>
                    <a:pt x="7836" y="456489"/>
                  </a:lnTo>
                  <a:lnTo>
                    <a:pt x="1986" y="502774"/>
                  </a:lnTo>
                  <a:lnTo>
                    <a:pt x="0" y="550163"/>
                  </a:lnTo>
                  <a:lnTo>
                    <a:pt x="1986" y="597781"/>
                  </a:lnTo>
                  <a:lnTo>
                    <a:pt x="7836" y="644271"/>
                  </a:lnTo>
                  <a:lnTo>
                    <a:pt x="17385" y="689467"/>
                  </a:lnTo>
                  <a:lnTo>
                    <a:pt x="30470" y="733205"/>
                  </a:lnTo>
                  <a:lnTo>
                    <a:pt x="46926" y="775320"/>
                  </a:lnTo>
                  <a:lnTo>
                    <a:pt x="66590" y="815645"/>
                  </a:lnTo>
                  <a:lnTo>
                    <a:pt x="89297" y="854016"/>
                  </a:lnTo>
                  <a:lnTo>
                    <a:pt x="114884" y="890267"/>
                  </a:lnTo>
                  <a:lnTo>
                    <a:pt x="143187" y="924233"/>
                  </a:lnTo>
                  <a:lnTo>
                    <a:pt x="174041" y="955749"/>
                  </a:lnTo>
                  <a:lnTo>
                    <a:pt x="207283" y="984649"/>
                  </a:lnTo>
                  <a:lnTo>
                    <a:pt x="242748" y="1010768"/>
                  </a:lnTo>
                  <a:lnTo>
                    <a:pt x="280273" y="1033941"/>
                  </a:lnTo>
                  <a:lnTo>
                    <a:pt x="319694" y="1054003"/>
                  </a:lnTo>
                  <a:lnTo>
                    <a:pt x="360847" y="1070788"/>
                  </a:lnTo>
                  <a:lnTo>
                    <a:pt x="403567" y="1084130"/>
                  </a:lnTo>
                  <a:lnTo>
                    <a:pt x="447692" y="1093865"/>
                  </a:lnTo>
                  <a:lnTo>
                    <a:pt x="493056" y="1099827"/>
                  </a:lnTo>
                  <a:lnTo>
                    <a:pt x="539496" y="1101852"/>
                  </a:lnTo>
                  <a:lnTo>
                    <a:pt x="586151" y="1099827"/>
                  </a:lnTo>
                  <a:lnTo>
                    <a:pt x="631685" y="1093865"/>
                  </a:lnTo>
                  <a:lnTo>
                    <a:pt x="675936" y="1084130"/>
                  </a:lnTo>
                  <a:lnTo>
                    <a:pt x="718744" y="1070788"/>
                  </a:lnTo>
                  <a:lnTo>
                    <a:pt x="759950" y="1054003"/>
                  </a:lnTo>
                  <a:lnTo>
                    <a:pt x="799394" y="1033941"/>
                  </a:lnTo>
                  <a:lnTo>
                    <a:pt x="836915" y="1010768"/>
                  </a:lnTo>
                  <a:lnTo>
                    <a:pt x="872354" y="984649"/>
                  </a:lnTo>
                  <a:lnTo>
                    <a:pt x="905550" y="955749"/>
                  </a:lnTo>
                  <a:lnTo>
                    <a:pt x="936344" y="924233"/>
                  </a:lnTo>
                  <a:lnTo>
                    <a:pt x="964576" y="890267"/>
                  </a:lnTo>
                  <a:lnTo>
                    <a:pt x="990086" y="854016"/>
                  </a:lnTo>
                  <a:lnTo>
                    <a:pt x="1012713" y="815645"/>
                  </a:lnTo>
                  <a:lnTo>
                    <a:pt x="1032298" y="775320"/>
                  </a:lnTo>
                  <a:lnTo>
                    <a:pt x="1048681" y="733205"/>
                  </a:lnTo>
                  <a:lnTo>
                    <a:pt x="1061702" y="689467"/>
                  </a:lnTo>
                  <a:lnTo>
                    <a:pt x="1071201" y="644271"/>
                  </a:lnTo>
                  <a:lnTo>
                    <a:pt x="1077017" y="597781"/>
                  </a:lnTo>
                  <a:lnTo>
                    <a:pt x="1078992" y="550163"/>
                  </a:lnTo>
                  <a:lnTo>
                    <a:pt x="1077017" y="502774"/>
                  </a:lnTo>
                  <a:lnTo>
                    <a:pt x="1071201" y="456489"/>
                  </a:lnTo>
                  <a:lnTo>
                    <a:pt x="1061702" y="411474"/>
                  </a:lnTo>
                  <a:lnTo>
                    <a:pt x="1048681" y="367896"/>
                  </a:lnTo>
                  <a:lnTo>
                    <a:pt x="1032298" y="325922"/>
                  </a:lnTo>
                  <a:lnTo>
                    <a:pt x="1012713" y="285718"/>
                  </a:lnTo>
                  <a:lnTo>
                    <a:pt x="990086" y="247451"/>
                  </a:lnTo>
                  <a:lnTo>
                    <a:pt x="964576" y="211288"/>
                  </a:lnTo>
                  <a:lnTo>
                    <a:pt x="936344" y="177396"/>
                  </a:lnTo>
                  <a:lnTo>
                    <a:pt x="905550" y="145940"/>
                  </a:lnTo>
                  <a:lnTo>
                    <a:pt x="872354" y="117088"/>
                  </a:lnTo>
                  <a:lnTo>
                    <a:pt x="836915" y="91006"/>
                  </a:lnTo>
                  <a:lnTo>
                    <a:pt x="799394" y="67862"/>
                  </a:lnTo>
                  <a:lnTo>
                    <a:pt x="759950" y="47820"/>
                  </a:lnTo>
                  <a:lnTo>
                    <a:pt x="718744" y="31049"/>
                  </a:lnTo>
                  <a:lnTo>
                    <a:pt x="675936" y="17715"/>
                  </a:lnTo>
                  <a:lnTo>
                    <a:pt x="631685" y="7984"/>
                  </a:lnTo>
                  <a:lnTo>
                    <a:pt x="586151" y="2023"/>
                  </a:lnTo>
                  <a:lnTo>
                    <a:pt x="539496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29" name="Google Shape;529;p248"/>
            <p:cNvSpPr/>
            <p:nvPr/>
          </p:nvSpPr>
          <p:spPr>
            <a:xfrm>
              <a:off x="6891618" y="3156025"/>
              <a:ext cx="963146" cy="983316"/>
            </a:xfrm>
            <a:custGeom>
              <a:avLst/>
              <a:gdLst/>
              <a:ahLst/>
              <a:cxnLst/>
              <a:rect l="l" t="t" r="r" b="b"/>
              <a:pathLst>
                <a:path w="1091565" h="1114425" extrusionOk="0">
                  <a:moveTo>
                    <a:pt x="574548" y="0"/>
                  </a:moveTo>
                  <a:lnTo>
                    <a:pt x="518159" y="0"/>
                  </a:lnTo>
                  <a:lnTo>
                    <a:pt x="463296" y="6096"/>
                  </a:lnTo>
                  <a:lnTo>
                    <a:pt x="409955" y="16763"/>
                  </a:lnTo>
                  <a:lnTo>
                    <a:pt x="358140" y="33527"/>
                  </a:lnTo>
                  <a:lnTo>
                    <a:pt x="309372" y="54863"/>
                  </a:lnTo>
                  <a:lnTo>
                    <a:pt x="240792" y="94487"/>
                  </a:lnTo>
                  <a:lnTo>
                    <a:pt x="198120" y="126492"/>
                  </a:lnTo>
                  <a:lnTo>
                    <a:pt x="160020" y="163068"/>
                  </a:lnTo>
                  <a:lnTo>
                    <a:pt x="124968" y="202692"/>
                  </a:lnTo>
                  <a:lnTo>
                    <a:pt x="92964" y="245363"/>
                  </a:lnTo>
                  <a:lnTo>
                    <a:pt x="65531" y="291084"/>
                  </a:lnTo>
                  <a:lnTo>
                    <a:pt x="54864" y="315468"/>
                  </a:lnTo>
                  <a:lnTo>
                    <a:pt x="42672" y="339851"/>
                  </a:lnTo>
                  <a:lnTo>
                    <a:pt x="24383" y="391668"/>
                  </a:lnTo>
                  <a:lnTo>
                    <a:pt x="16764" y="417575"/>
                  </a:lnTo>
                  <a:lnTo>
                    <a:pt x="12192" y="445008"/>
                  </a:lnTo>
                  <a:lnTo>
                    <a:pt x="6096" y="472439"/>
                  </a:lnTo>
                  <a:lnTo>
                    <a:pt x="3048" y="499872"/>
                  </a:lnTo>
                  <a:lnTo>
                    <a:pt x="0" y="557784"/>
                  </a:lnTo>
                  <a:lnTo>
                    <a:pt x="1524" y="585216"/>
                  </a:lnTo>
                  <a:lnTo>
                    <a:pt x="3048" y="614172"/>
                  </a:lnTo>
                  <a:lnTo>
                    <a:pt x="6096" y="641604"/>
                  </a:lnTo>
                  <a:lnTo>
                    <a:pt x="12192" y="669036"/>
                  </a:lnTo>
                  <a:lnTo>
                    <a:pt x="16764" y="696468"/>
                  </a:lnTo>
                  <a:lnTo>
                    <a:pt x="24383" y="722376"/>
                  </a:lnTo>
                  <a:lnTo>
                    <a:pt x="42672" y="774192"/>
                  </a:lnTo>
                  <a:lnTo>
                    <a:pt x="54864" y="798576"/>
                  </a:lnTo>
                  <a:lnTo>
                    <a:pt x="65531" y="822960"/>
                  </a:lnTo>
                  <a:lnTo>
                    <a:pt x="92964" y="868680"/>
                  </a:lnTo>
                  <a:lnTo>
                    <a:pt x="124968" y="911351"/>
                  </a:lnTo>
                  <a:lnTo>
                    <a:pt x="160020" y="950976"/>
                  </a:lnTo>
                  <a:lnTo>
                    <a:pt x="198120" y="987552"/>
                  </a:lnTo>
                  <a:lnTo>
                    <a:pt x="240792" y="1019556"/>
                  </a:lnTo>
                  <a:lnTo>
                    <a:pt x="286511" y="1046988"/>
                  </a:lnTo>
                  <a:lnTo>
                    <a:pt x="358140" y="1080516"/>
                  </a:lnTo>
                  <a:lnTo>
                    <a:pt x="409955" y="1097280"/>
                  </a:lnTo>
                  <a:lnTo>
                    <a:pt x="463296" y="1107948"/>
                  </a:lnTo>
                  <a:lnTo>
                    <a:pt x="518159" y="1114044"/>
                  </a:lnTo>
                  <a:lnTo>
                    <a:pt x="574548" y="1114044"/>
                  </a:lnTo>
                  <a:lnTo>
                    <a:pt x="629411" y="1107948"/>
                  </a:lnTo>
                  <a:lnTo>
                    <a:pt x="655320" y="1103376"/>
                  </a:lnTo>
                  <a:lnTo>
                    <a:pt x="662177" y="1101852"/>
                  </a:lnTo>
                  <a:lnTo>
                    <a:pt x="545592" y="1101852"/>
                  </a:lnTo>
                  <a:lnTo>
                    <a:pt x="490727" y="1098804"/>
                  </a:lnTo>
                  <a:lnTo>
                    <a:pt x="492251" y="1098804"/>
                  </a:lnTo>
                  <a:lnTo>
                    <a:pt x="464820" y="1095756"/>
                  </a:lnTo>
                  <a:lnTo>
                    <a:pt x="438911" y="1091184"/>
                  </a:lnTo>
                  <a:lnTo>
                    <a:pt x="387096" y="1077468"/>
                  </a:lnTo>
                  <a:lnTo>
                    <a:pt x="338327" y="1059180"/>
                  </a:lnTo>
                  <a:lnTo>
                    <a:pt x="291083" y="1036320"/>
                  </a:lnTo>
                  <a:lnTo>
                    <a:pt x="292607" y="1036320"/>
                  </a:lnTo>
                  <a:lnTo>
                    <a:pt x="269748" y="1022604"/>
                  </a:lnTo>
                  <a:lnTo>
                    <a:pt x="227075" y="993648"/>
                  </a:lnTo>
                  <a:lnTo>
                    <a:pt x="187451" y="960120"/>
                  </a:lnTo>
                  <a:lnTo>
                    <a:pt x="150875" y="923544"/>
                  </a:lnTo>
                  <a:lnTo>
                    <a:pt x="103631" y="861060"/>
                  </a:lnTo>
                  <a:lnTo>
                    <a:pt x="77724" y="816863"/>
                  </a:lnTo>
                  <a:lnTo>
                    <a:pt x="66294" y="794004"/>
                  </a:lnTo>
                  <a:lnTo>
                    <a:pt x="65531" y="794004"/>
                  </a:lnTo>
                  <a:lnTo>
                    <a:pt x="54864" y="769620"/>
                  </a:lnTo>
                  <a:lnTo>
                    <a:pt x="46257" y="745236"/>
                  </a:lnTo>
                  <a:lnTo>
                    <a:pt x="45720" y="745236"/>
                  </a:lnTo>
                  <a:lnTo>
                    <a:pt x="36575" y="719327"/>
                  </a:lnTo>
                  <a:lnTo>
                    <a:pt x="30479" y="693420"/>
                  </a:lnTo>
                  <a:lnTo>
                    <a:pt x="24722" y="667512"/>
                  </a:lnTo>
                  <a:lnTo>
                    <a:pt x="24383" y="667512"/>
                  </a:lnTo>
                  <a:lnTo>
                    <a:pt x="15240" y="612648"/>
                  </a:lnTo>
                  <a:lnTo>
                    <a:pt x="13716" y="585216"/>
                  </a:lnTo>
                  <a:lnTo>
                    <a:pt x="13716" y="528827"/>
                  </a:lnTo>
                  <a:lnTo>
                    <a:pt x="15240" y="501396"/>
                  </a:lnTo>
                  <a:lnTo>
                    <a:pt x="24383" y="446532"/>
                  </a:lnTo>
                  <a:lnTo>
                    <a:pt x="24722" y="446532"/>
                  </a:lnTo>
                  <a:lnTo>
                    <a:pt x="30479" y="420624"/>
                  </a:lnTo>
                  <a:lnTo>
                    <a:pt x="36575" y="394716"/>
                  </a:lnTo>
                  <a:lnTo>
                    <a:pt x="45720" y="370332"/>
                  </a:lnTo>
                  <a:lnTo>
                    <a:pt x="54864" y="344424"/>
                  </a:lnTo>
                  <a:lnTo>
                    <a:pt x="65531" y="320039"/>
                  </a:lnTo>
                  <a:lnTo>
                    <a:pt x="66294" y="320039"/>
                  </a:lnTo>
                  <a:lnTo>
                    <a:pt x="77724" y="297180"/>
                  </a:lnTo>
                  <a:lnTo>
                    <a:pt x="103631" y="252984"/>
                  </a:lnTo>
                  <a:lnTo>
                    <a:pt x="134111" y="210312"/>
                  </a:lnTo>
                  <a:lnTo>
                    <a:pt x="187451" y="153924"/>
                  </a:lnTo>
                  <a:lnTo>
                    <a:pt x="227075" y="120396"/>
                  </a:lnTo>
                  <a:lnTo>
                    <a:pt x="269748" y="91439"/>
                  </a:lnTo>
                  <a:lnTo>
                    <a:pt x="292607" y="77724"/>
                  </a:lnTo>
                  <a:lnTo>
                    <a:pt x="291083" y="77724"/>
                  </a:lnTo>
                  <a:lnTo>
                    <a:pt x="338327" y="54863"/>
                  </a:lnTo>
                  <a:lnTo>
                    <a:pt x="387096" y="36575"/>
                  </a:lnTo>
                  <a:lnTo>
                    <a:pt x="438911" y="22860"/>
                  </a:lnTo>
                  <a:lnTo>
                    <a:pt x="492251" y="15239"/>
                  </a:lnTo>
                  <a:lnTo>
                    <a:pt x="490727" y="15239"/>
                  </a:lnTo>
                  <a:lnTo>
                    <a:pt x="518159" y="12192"/>
                  </a:lnTo>
                  <a:lnTo>
                    <a:pt x="662178" y="12192"/>
                  </a:lnTo>
                  <a:lnTo>
                    <a:pt x="655320" y="10668"/>
                  </a:lnTo>
                  <a:lnTo>
                    <a:pt x="629411" y="6096"/>
                  </a:lnTo>
                  <a:lnTo>
                    <a:pt x="574548" y="0"/>
                  </a:lnTo>
                  <a:close/>
                </a:path>
                <a:path w="1091565" h="1114425" extrusionOk="0">
                  <a:moveTo>
                    <a:pt x="1025651" y="792480"/>
                  </a:moveTo>
                  <a:lnTo>
                    <a:pt x="1001268" y="839724"/>
                  </a:lnTo>
                  <a:lnTo>
                    <a:pt x="957072" y="903732"/>
                  </a:lnTo>
                  <a:lnTo>
                    <a:pt x="903731" y="960120"/>
                  </a:lnTo>
                  <a:lnTo>
                    <a:pt x="883920" y="976884"/>
                  </a:lnTo>
                  <a:lnTo>
                    <a:pt x="885444" y="976884"/>
                  </a:lnTo>
                  <a:lnTo>
                    <a:pt x="864107" y="993648"/>
                  </a:lnTo>
                  <a:lnTo>
                    <a:pt x="844296" y="1008888"/>
                  </a:lnTo>
                  <a:lnTo>
                    <a:pt x="821435" y="1022604"/>
                  </a:lnTo>
                  <a:lnTo>
                    <a:pt x="800100" y="1036320"/>
                  </a:lnTo>
                  <a:lnTo>
                    <a:pt x="777240" y="1048512"/>
                  </a:lnTo>
                  <a:lnTo>
                    <a:pt x="752855" y="1059180"/>
                  </a:lnTo>
                  <a:lnTo>
                    <a:pt x="704088" y="1077468"/>
                  </a:lnTo>
                  <a:lnTo>
                    <a:pt x="678179" y="1085088"/>
                  </a:lnTo>
                  <a:lnTo>
                    <a:pt x="679703" y="1085088"/>
                  </a:lnTo>
                  <a:lnTo>
                    <a:pt x="653796" y="1091184"/>
                  </a:lnTo>
                  <a:lnTo>
                    <a:pt x="626364" y="1095756"/>
                  </a:lnTo>
                  <a:lnTo>
                    <a:pt x="600455" y="1098804"/>
                  </a:lnTo>
                  <a:lnTo>
                    <a:pt x="545592" y="1101852"/>
                  </a:lnTo>
                  <a:lnTo>
                    <a:pt x="662177" y="1101852"/>
                  </a:lnTo>
                  <a:lnTo>
                    <a:pt x="708659" y="1089660"/>
                  </a:lnTo>
                  <a:lnTo>
                    <a:pt x="758951" y="1069848"/>
                  </a:lnTo>
                  <a:lnTo>
                    <a:pt x="806196" y="1046988"/>
                  </a:lnTo>
                  <a:lnTo>
                    <a:pt x="850392" y="1019556"/>
                  </a:lnTo>
                  <a:lnTo>
                    <a:pt x="893064" y="987552"/>
                  </a:lnTo>
                  <a:lnTo>
                    <a:pt x="931164" y="950976"/>
                  </a:lnTo>
                  <a:lnTo>
                    <a:pt x="966216" y="911351"/>
                  </a:lnTo>
                  <a:lnTo>
                    <a:pt x="998220" y="868680"/>
                  </a:lnTo>
                  <a:lnTo>
                    <a:pt x="1025651" y="822960"/>
                  </a:lnTo>
                  <a:lnTo>
                    <a:pt x="1039844" y="794004"/>
                  </a:lnTo>
                  <a:lnTo>
                    <a:pt x="1025651" y="794004"/>
                  </a:lnTo>
                  <a:lnTo>
                    <a:pt x="1025651" y="792480"/>
                  </a:lnTo>
                  <a:close/>
                </a:path>
                <a:path w="1091565" h="1114425" extrusionOk="0">
                  <a:moveTo>
                    <a:pt x="65531" y="792480"/>
                  </a:moveTo>
                  <a:lnTo>
                    <a:pt x="65531" y="794004"/>
                  </a:lnTo>
                  <a:lnTo>
                    <a:pt x="66294" y="794004"/>
                  </a:lnTo>
                  <a:lnTo>
                    <a:pt x="65531" y="792480"/>
                  </a:lnTo>
                  <a:close/>
                </a:path>
                <a:path w="1091565" h="1114425" extrusionOk="0">
                  <a:moveTo>
                    <a:pt x="1046988" y="743712"/>
                  </a:moveTo>
                  <a:lnTo>
                    <a:pt x="1036320" y="769620"/>
                  </a:lnTo>
                  <a:lnTo>
                    <a:pt x="1025651" y="794004"/>
                  </a:lnTo>
                  <a:lnTo>
                    <a:pt x="1039844" y="794004"/>
                  </a:lnTo>
                  <a:lnTo>
                    <a:pt x="1048511" y="774192"/>
                  </a:lnTo>
                  <a:lnTo>
                    <a:pt x="1058731" y="745236"/>
                  </a:lnTo>
                  <a:lnTo>
                    <a:pt x="1046988" y="745236"/>
                  </a:lnTo>
                  <a:lnTo>
                    <a:pt x="1046988" y="743712"/>
                  </a:lnTo>
                  <a:close/>
                </a:path>
                <a:path w="1091565" h="1114425" extrusionOk="0">
                  <a:moveTo>
                    <a:pt x="45720" y="743712"/>
                  </a:moveTo>
                  <a:lnTo>
                    <a:pt x="45720" y="745236"/>
                  </a:lnTo>
                  <a:lnTo>
                    <a:pt x="46257" y="745236"/>
                  </a:lnTo>
                  <a:lnTo>
                    <a:pt x="45720" y="743712"/>
                  </a:lnTo>
                  <a:close/>
                </a:path>
                <a:path w="1091565" h="1114425" extrusionOk="0">
                  <a:moveTo>
                    <a:pt x="1068324" y="665988"/>
                  </a:moveTo>
                  <a:lnTo>
                    <a:pt x="1062227" y="693420"/>
                  </a:lnTo>
                  <a:lnTo>
                    <a:pt x="1046988" y="745236"/>
                  </a:lnTo>
                  <a:lnTo>
                    <a:pt x="1058731" y="745236"/>
                  </a:lnTo>
                  <a:lnTo>
                    <a:pt x="1066800" y="722376"/>
                  </a:lnTo>
                  <a:lnTo>
                    <a:pt x="1074420" y="696468"/>
                  </a:lnTo>
                  <a:lnTo>
                    <a:pt x="1080516" y="669036"/>
                  </a:lnTo>
                  <a:lnTo>
                    <a:pt x="1080770" y="667512"/>
                  </a:lnTo>
                  <a:lnTo>
                    <a:pt x="1068324" y="667512"/>
                  </a:lnTo>
                  <a:lnTo>
                    <a:pt x="1068324" y="665988"/>
                  </a:lnTo>
                  <a:close/>
                </a:path>
                <a:path w="1091565" h="1114425" extrusionOk="0">
                  <a:moveTo>
                    <a:pt x="24383" y="665988"/>
                  </a:moveTo>
                  <a:lnTo>
                    <a:pt x="24383" y="667512"/>
                  </a:lnTo>
                  <a:lnTo>
                    <a:pt x="24722" y="667512"/>
                  </a:lnTo>
                  <a:lnTo>
                    <a:pt x="24383" y="665988"/>
                  </a:lnTo>
                  <a:close/>
                </a:path>
                <a:path w="1091565" h="1114425" extrusionOk="0">
                  <a:moveTo>
                    <a:pt x="1091183" y="556260"/>
                  </a:moveTo>
                  <a:lnTo>
                    <a:pt x="1078992" y="556260"/>
                  </a:lnTo>
                  <a:lnTo>
                    <a:pt x="1078992" y="557784"/>
                  </a:lnTo>
                  <a:lnTo>
                    <a:pt x="1077468" y="585216"/>
                  </a:lnTo>
                  <a:lnTo>
                    <a:pt x="1075944" y="612648"/>
                  </a:lnTo>
                  <a:lnTo>
                    <a:pt x="1072896" y="640080"/>
                  </a:lnTo>
                  <a:lnTo>
                    <a:pt x="1068324" y="667512"/>
                  </a:lnTo>
                  <a:lnTo>
                    <a:pt x="1080770" y="667512"/>
                  </a:lnTo>
                  <a:lnTo>
                    <a:pt x="1085088" y="641604"/>
                  </a:lnTo>
                  <a:lnTo>
                    <a:pt x="1088135" y="614172"/>
                  </a:lnTo>
                  <a:lnTo>
                    <a:pt x="1091183" y="585216"/>
                  </a:lnTo>
                  <a:lnTo>
                    <a:pt x="1091183" y="556260"/>
                  </a:lnTo>
                  <a:close/>
                </a:path>
                <a:path w="1091565" h="1114425" extrusionOk="0">
                  <a:moveTo>
                    <a:pt x="1078951" y="557022"/>
                  </a:moveTo>
                  <a:lnTo>
                    <a:pt x="1078911" y="557784"/>
                  </a:lnTo>
                  <a:lnTo>
                    <a:pt x="1078951" y="557022"/>
                  </a:lnTo>
                  <a:close/>
                </a:path>
                <a:path w="1091565" h="1114425" extrusionOk="0">
                  <a:moveTo>
                    <a:pt x="1080770" y="446532"/>
                  </a:moveTo>
                  <a:lnTo>
                    <a:pt x="1068324" y="446532"/>
                  </a:lnTo>
                  <a:lnTo>
                    <a:pt x="1072896" y="473963"/>
                  </a:lnTo>
                  <a:lnTo>
                    <a:pt x="1075944" y="501396"/>
                  </a:lnTo>
                  <a:lnTo>
                    <a:pt x="1077468" y="528827"/>
                  </a:lnTo>
                  <a:lnTo>
                    <a:pt x="1078951" y="557022"/>
                  </a:lnTo>
                  <a:lnTo>
                    <a:pt x="1078992" y="556260"/>
                  </a:lnTo>
                  <a:lnTo>
                    <a:pt x="1091183" y="556260"/>
                  </a:lnTo>
                  <a:lnTo>
                    <a:pt x="1091183" y="528827"/>
                  </a:lnTo>
                  <a:lnTo>
                    <a:pt x="1088135" y="499872"/>
                  </a:lnTo>
                  <a:lnTo>
                    <a:pt x="1085088" y="472439"/>
                  </a:lnTo>
                  <a:lnTo>
                    <a:pt x="1080770" y="446532"/>
                  </a:lnTo>
                  <a:close/>
                </a:path>
                <a:path w="1091565" h="1114425" extrusionOk="0">
                  <a:moveTo>
                    <a:pt x="24722" y="446532"/>
                  </a:moveTo>
                  <a:lnTo>
                    <a:pt x="24383" y="446532"/>
                  </a:lnTo>
                  <a:lnTo>
                    <a:pt x="24383" y="448056"/>
                  </a:lnTo>
                  <a:lnTo>
                    <a:pt x="24722" y="446532"/>
                  </a:lnTo>
                  <a:close/>
                </a:path>
                <a:path w="1091565" h="1114425" extrusionOk="0">
                  <a:moveTo>
                    <a:pt x="1039844" y="320039"/>
                  </a:moveTo>
                  <a:lnTo>
                    <a:pt x="1025651" y="320039"/>
                  </a:lnTo>
                  <a:lnTo>
                    <a:pt x="1036320" y="344424"/>
                  </a:lnTo>
                  <a:lnTo>
                    <a:pt x="1046988" y="370332"/>
                  </a:lnTo>
                  <a:lnTo>
                    <a:pt x="1054607" y="394716"/>
                  </a:lnTo>
                  <a:lnTo>
                    <a:pt x="1062227" y="420624"/>
                  </a:lnTo>
                  <a:lnTo>
                    <a:pt x="1068324" y="448056"/>
                  </a:lnTo>
                  <a:lnTo>
                    <a:pt x="1068324" y="446532"/>
                  </a:lnTo>
                  <a:lnTo>
                    <a:pt x="1080770" y="446532"/>
                  </a:lnTo>
                  <a:lnTo>
                    <a:pt x="1080516" y="445008"/>
                  </a:lnTo>
                  <a:lnTo>
                    <a:pt x="1074420" y="417575"/>
                  </a:lnTo>
                  <a:lnTo>
                    <a:pt x="1066800" y="391668"/>
                  </a:lnTo>
                  <a:lnTo>
                    <a:pt x="1048511" y="339851"/>
                  </a:lnTo>
                  <a:lnTo>
                    <a:pt x="1039844" y="320039"/>
                  </a:lnTo>
                  <a:close/>
                </a:path>
                <a:path w="1091565" h="1114425" extrusionOk="0">
                  <a:moveTo>
                    <a:pt x="66294" y="320039"/>
                  </a:moveTo>
                  <a:lnTo>
                    <a:pt x="65531" y="320039"/>
                  </a:lnTo>
                  <a:lnTo>
                    <a:pt x="65531" y="321563"/>
                  </a:lnTo>
                  <a:lnTo>
                    <a:pt x="66294" y="320039"/>
                  </a:lnTo>
                  <a:close/>
                </a:path>
                <a:path w="1091565" h="1114425" extrusionOk="0">
                  <a:moveTo>
                    <a:pt x="662178" y="12192"/>
                  </a:moveTo>
                  <a:lnTo>
                    <a:pt x="545592" y="12192"/>
                  </a:lnTo>
                  <a:lnTo>
                    <a:pt x="600455" y="15239"/>
                  </a:lnTo>
                  <a:lnTo>
                    <a:pt x="626364" y="18287"/>
                  </a:lnTo>
                  <a:lnTo>
                    <a:pt x="653796" y="22860"/>
                  </a:lnTo>
                  <a:lnTo>
                    <a:pt x="679703" y="28956"/>
                  </a:lnTo>
                  <a:lnTo>
                    <a:pt x="678179" y="28956"/>
                  </a:lnTo>
                  <a:lnTo>
                    <a:pt x="704088" y="36575"/>
                  </a:lnTo>
                  <a:lnTo>
                    <a:pt x="752855" y="54863"/>
                  </a:lnTo>
                  <a:lnTo>
                    <a:pt x="777240" y="65532"/>
                  </a:lnTo>
                  <a:lnTo>
                    <a:pt x="800100" y="77724"/>
                  </a:lnTo>
                  <a:lnTo>
                    <a:pt x="821435" y="91439"/>
                  </a:lnTo>
                  <a:lnTo>
                    <a:pt x="844296" y="105156"/>
                  </a:lnTo>
                  <a:lnTo>
                    <a:pt x="864107" y="120396"/>
                  </a:lnTo>
                  <a:lnTo>
                    <a:pt x="885444" y="137160"/>
                  </a:lnTo>
                  <a:lnTo>
                    <a:pt x="883920" y="137160"/>
                  </a:lnTo>
                  <a:lnTo>
                    <a:pt x="903731" y="153924"/>
                  </a:lnTo>
                  <a:lnTo>
                    <a:pt x="940307" y="190500"/>
                  </a:lnTo>
                  <a:lnTo>
                    <a:pt x="987551" y="252984"/>
                  </a:lnTo>
                  <a:lnTo>
                    <a:pt x="1014983" y="297180"/>
                  </a:lnTo>
                  <a:lnTo>
                    <a:pt x="1013459" y="297180"/>
                  </a:lnTo>
                  <a:lnTo>
                    <a:pt x="1025651" y="321563"/>
                  </a:lnTo>
                  <a:lnTo>
                    <a:pt x="1025651" y="320039"/>
                  </a:lnTo>
                  <a:lnTo>
                    <a:pt x="1039844" y="320039"/>
                  </a:lnTo>
                  <a:lnTo>
                    <a:pt x="1037844" y="315468"/>
                  </a:lnTo>
                  <a:lnTo>
                    <a:pt x="998220" y="245363"/>
                  </a:lnTo>
                  <a:lnTo>
                    <a:pt x="966216" y="202692"/>
                  </a:lnTo>
                  <a:lnTo>
                    <a:pt x="931164" y="163068"/>
                  </a:lnTo>
                  <a:lnTo>
                    <a:pt x="893064" y="126492"/>
                  </a:lnTo>
                  <a:lnTo>
                    <a:pt x="850392" y="94487"/>
                  </a:lnTo>
                  <a:lnTo>
                    <a:pt x="806196" y="67056"/>
                  </a:lnTo>
                  <a:lnTo>
                    <a:pt x="758951" y="44196"/>
                  </a:lnTo>
                  <a:lnTo>
                    <a:pt x="708659" y="24384"/>
                  </a:lnTo>
                  <a:lnTo>
                    <a:pt x="682751" y="16763"/>
                  </a:lnTo>
                  <a:lnTo>
                    <a:pt x="662178" y="12192"/>
                  </a:lnTo>
                  <a:close/>
                </a:path>
                <a:path w="1091565" h="1114425" extrusionOk="0">
                  <a:moveTo>
                    <a:pt x="545592" y="12192"/>
                  </a:moveTo>
                  <a:lnTo>
                    <a:pt x="518159" y="12192"/>
                  </a:lnTo>
                  <a:lnTo>
                    <a:pt x="518159" y="13716"/>
                  </a:lnTo>
                  <a:lnTo>
                    <a:pt x="545592" y="12192"/>
                  </a:lnTo>
                  <a:close/>
                </a:path>
              </a:pathLst>
            </a:custGeom>
            <a:solidFill>
              <a:srgbClr val="2F52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30" name="Google Shape;530;p248"/>
            <p:cNvSpPr/>
            <p:nvPr/>
          </p:nvSpPr>
          <p:spPr>
            <a:xfrm>
              <a:off x="5346550" y="2712271"/>
              <a:ext cx="153521" cy="199465"/>
            </a:xfrm>
            <a:custGeom>
              <a:avLst/>
              <a:gdLst/>
              <a:ahLst/>
              <a:cxnLst/>
              <a:rect l="l" t="t" r="r" b="b"/>
              <a:pathLst>
                <a:path w="173989" h="226060" extrusionOk="0">
                  <a:moveTo>
                    <a:pt x="89915" y="0"/>
                  </a:moveTo>
                  <a:lnTo>
                    <a:pt x="0" y="185927"/>
                  </a:lnTo>
                  <a:lnTo>
                    <a:pt x="83820" y="225551"/>
                  </a:lnTo>
                  <a:lnTo>
                    <a:pt x="173736" y="39624"/>
                  </a:lnTo>
                  <a:lnTo>
                    <a:pt x="89915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31" name="Google Shape;531;p248"/>
            <p:cNvSpPr/>
            <p:nvPr/>
          </p:nvSpPr>
          <p:spPr>
            <a:xfrm>
              <a:off x="5339826" y="2704204"/>
              <a:ext cx="168088" cy="215153"/>
            </a:xfrm>
            <a:custGeom>
              <a:avLst/>
              <a:gdLst/>
              <a:ahLst/>
              <a:cxnLst/>
              <a:rect l="l" t="t" r="r" b="b"/>
              <a:pathLst>
                <a:path w="190500" h="243839" extrusionOk="0">
                  <a:moveTo>
                    <a:pt x="94487" y="0"/>
                  </a:moveTo>
                  <a:lnTo>
                    <a:pt x="0" y="198120"/>
                  </a:lnTo>
                  <a:lnTo>
                    <a:pt x="94487" y="243839"/>
                  </a:lnTo>
                  <a:lnTo>
                    <a:pt x="99697" y="233172"/>
                  </a:lnTo>
                  <a:lnTo>
                    <a:pt x="85344" y="233172"/>
                  </a:lnTo>
                  <a:lnTo>
                    <a:pt x="88289" y="227081"/>
                  </a:lnTo>
                  <a:lnTo>
                    <a:pt x="29294" y="198120"/>
                  </a:lnTo>
                  <a:lnTo>
                    <a:pt x="13716" y="198120"/>
                  </a:lnTo>
                  <a:lnTo>
                    <a:pt x="10668" y="188975"/>
                  </a:lnTo>
                  <a:lnTo>
                    <a:pt x="18138" y="188975"/>
                  </a:lnTo>
                  <a:lnTo>
                    <a:pt x="100730" y="18191"/>
                  </a:lnTo>
                  <a:lnTo>
                    <a:pt x="94487" y="15239"/>
                  </a:lnTo>
                  <a:lnTo>
                    <a:pt x="103632" y="12191"/>
                  </a:lnTo>
                  <a:lnTo>
                    <a:pt x="119265" y="12191"/>
                  </a:lnTo>
                  <a:lnTo>
                    <a:pt x="94487" y="0"/>
                  </a:lnTo>
                  <a:close/>
                </a:path>
                <a:path w="190500" h="243839" extrusionOk="0">
                  <a:moveTo>
                    <a:pt x="88289" y="227081"/>
                  </a:moveTo>
                  <a:lnTo>
                    <a:pt x="85344" y="233172"/>
                  </a:lnTo>
                  <a:lnTo>
                    <a:pt x="94487" y="230124"/>
                  </a:lnTo>
                  <a:lnTo>
                    <a:pt x="88289" y="227081"/>
                  </a:lnTo>
                  <a:close/>
                </a:path>
                <a:path w="190500" h="243839" extrusionOk="0">
                  <a:moveTo>
                    <a:pt x="172827" y="52273"/>
                  </a:moveTo>
                  <a:lnTo>
                    <a:pt x="88289" y="227081"/>
                  </a:lnTo>
                  <a:lnTo>
                    <a:pt x="94487" y="230124"/>
                  </a:lnTo>
                  <a:lnTo>
                    <a:pt x="85344" y="233172"/>
                  </a:lnTo>
                  <a:lnTo>
                    <a:pt x="99697" y="233172"/>
                  </a:lnTo>
                  <a:lnTo>
                    <a:pt x="186778" y="54863"/>
                  </a:lnTo>
                  <a:lnTo>
                    <a:pt x="178308" y="54863"/>
                  </a:lnTo>
                  <a:lnTo>
                    <a:pt x="172827" y="52273"/>
                  </a:lnTo>
                  <a:close/>
                </a:path>
                <a:path w="190500" h="243839" extrusionOk="0">
                  <a:moveTo>
                    <a:pt x="10668" y="188975"/>
                  </a:moveTo>
                  <a:lnTo>
                    <a:pt x="13716" y="198120"/>
                  </a:lnTo>
                  <a:lnTo>
                    <a:pt x="16704" y="191939"/>
                  </a:lnTo>
                  <a:lnTo>
                    <a:pt x="10668" y="188975"/>
                  </a:lnTo>
                  <a:close/>
                </a:path>
                <a:path w="190500" h="243839" extrusionOk="0">
                  <a:moveTo>
                    <a:pt x="16704" y="191939"/>
                  </a:moveTo>
                  <a:lnTo>
                    <a:pt x="13716" y="198120"/>
                  </a:lnTo>
                  <a:lnTo>
                    <a:pt x="29294" y="198120"/>
                  </a:lnTo>
                  <a:lnTo>
                    <a:pt x="16704" y="191939"/>
                  </a:lnTo>
                  <a:close/>
                </a:path>
                <a:path w="190500" h="243839" extrusionOk="0">
                  <a:moveTo>
                    <a:pt x="18138" y="188975"/>
                  </a:moveTo>
                  <a:lnTo>
                    <a:pt x="10668" y="188975"/>
                  </a:lnTo>
                  <a:lnTo>
                    <a:pt x="16704" y="191939"/>
                  </a:lnTo>
                  <a:lnTo>
                    <a:pt x="18138" y="188975"/>
                  </a:lnTo>
                  <a:close/>
                </a:path>
                <a:path w="190500" h="243839" extrusionOk="0">
                  <a:moveTo>
                    <a:pt x="175260" y="47244"/>
                  </a:moveTo>
                  <a:lnTo>
                    <a:pt x="172827" y="52273"/>
                  </a:lnTo>
                  <a:lnTo>
                    <a:pt x="178308" y="54863"/>
                  </a:lnTo>
                  <a:lnTo>
                    <a:pt x="175260" y="47244"/>
                  </a:lnTo>
                  <a:close/>
                </a:path>
                <a:path w="190500" h="243839" extrusionOk="0">
                  <a:moveTo>
                    <a:pt x="190500" y="47244"/>
                  </a:moveTo>
                  <a:lnTo>
                    <a:pt x="175260" y="47244"/>
                  </a:lnTo>
                  <a:lnTo>
                    <a:pt x="178308" y="54863"/>
                  </a:lnTo>
                  <a:lnTo>
                    <a:pt x="186778" y="54863"/>
                  </a:lnTo>
                  <a:lnTo>
                    <a:pt x="190500" y="47244"/>
                  </a:lnTo>
                  <a:close/>
                </a:path>
                <a:path w="190500" h="243839" extrusionOk="0">
                  <a:moveTo>
                    <a:pt x="119265" y="12191"/>
                  </a:moveTo>
                  <a:lnTo>
                    <a:pt x="103632" y="12191"/>
                  </a:lnTo>
                  <a:lnTo>
                    <a:pt x="100730" y="18191"/>
                  </a:lnTo>
                  <a:lnTo>
                    <a:pt x="172827" y="52273"/>
                  </a:lnTo>
                  <a:lnTo>
                    <a:pt x="175260" y="47244"/>
                  </a:lnTo>
                  <a:lnTo>
                    <a:pt x="190500" y="47244"/>
                  </a:lnTo>
                  <a:lnTo>
                    <a:pt x="119265" y="12191"/>
                  </a:lnTo>
                  <a:close/>
                </a:path>
                <a:path w="190500" h="243839" extrusionOk="0">
                  <a:moveTo>
                    <a:pt x="103632" y="12191"/>
                  </a:moveTo>
                  <a:lnTo>
                    <a:pt x="94487" y="15239"/>
                  </a:lnTo>
                  <a:lnTo>
                    <a:pt x="100730" y="18191"/>
                  </a:lnTo>
                  <a:lnTo>
                    <a:pt x="103632" y="12191"/>
                  </a:lnTo>
                  <a:close/>
                </a:path>
              </a:pathLst>
            </a:custGeom>
            <a:solidFill>
              <a:srgbClr val="2F52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32" name="Google Shape;532;p248"/>
            <p:cNvSpPr/>
            <p:nvPr/>
          </p:nvSpPr>
          <p:spPr>
            <a:xfrm>
              <a:off x="5282004" y="2892462"/>
              <a:ext cx="103654" cy="216834"/>
            </a:xfrm>
            <a:custGeom>
              <a:avLst/>
              <a:gdLst/>
              <a:ahLst/>
              <a:cxnLst/>
              <a:rect l="l" t="t" r="r" b="b"/>
              <a:pathLst>
                <a:path w="117475" h="245745" extrusionOk="0">
                  <a:moveTo>
                    <a:pt x="112775" y="0"/>
                  </a:moveTo>
                  <a:lnTo>
                    <a:pt x="0" y="243839"/>
                  </a:lnTo>
                  <a:lnTo>
                    <a:pt x="6095" y="245363"/>
                  </a:lnTo>
                  <a:lnTo>
                    <a:pt x="117348" y="3048"/>
                  </a:lnTo>
                  <a:lnTo>
                    <a:pt x="112775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33" name="Google Shape;533;p248"/>
            <p:cNvSpPr/>
            <p:nvPr/>
          </p:nvSpPr>
          <p:spPr>
            <a:xfrm>
              <a:off x="5466229" y="2514599"/>
              <a:ext cx="103654" cy="216834"/>
            </a:xfrm>
            <a:custGeom>
              <a:avLst/>
              <a:gdLst/>
              <a:ahLst/>
              <a:cxnLst/>
              <a:rect l="l" t="t" r="r" b="b"/>
              <a:pathLst>
                <a:path w="117475" h="245744" extrusionOk="0">
                  <a:moveTo>
                    <a:pt x="112775" y="0"/>
                  </a:moveTo>
                  <a:lnTo>
                    <a:pt x="0" y="242316"/>
                  </a:lnTo>
                  <a:lnTo>
                    <a:pt x="6095" y="245364"/>
                  </a:lnTo>
                  <a:lnTo>
                    <a:pt x="117348" y="3048"/>
                  </a:lnTo>
                  <a:lnTo>
                    <a:pt x="112775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34" name="Google Shape;534;p248"/>
            <p:cNvSpPr/>
            <p:nvPr/>
          </p:nvSpPr>
          <p:spPr>
            <a:xfrm>
              <a:off x="7133664" y="3704665"/>
              <a:ext cx="98612" cy="258296"/>
            </a:xfrm>
            <a:custGeom>
              <a:avLst/>
              <a:gdLst/>
              <a:ahLst/>
              <a:cxnLst/>
              <a:rect l="l" t="t" r="r" b="b"/>
              <a:pathLst>
                <a:path w="111759" h="292735" extrusionOk="0">
                  <a:moveTo>
                    <a:pt x="106679" y="0"/>
                  </a:moveTo>
                  <a:lnTo>
                    <a:pt x="0" y="289559"/>
                  </a:lnTo>
                  <a:lnTo>
                    <a:pt x="6096" y="292607"/>
                  </a:lnTo>
                  <a:lnTo>
                    <a:pt x="111251" y="1524"/>
                  </a:lnTo>
                  <a:lnTo>
                    <a:pt x="106679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35" name="Google Shape;535;p248"/>
            <p:cNvSpPr txBox="1"/>
            <p:nvPr/>
          </p:nvSpPr>
          <p:spPr>
            <a:xfrm>
              <a:off x="7539288" y="2890723"/>
              <a:ext cx="608479" cy="2280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0625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12"/>
                <a:buFont typeface="Arial"/>
                <a:buNone/>
              </a:pPr>
              <a:r>
                <a:rPr lang="en-US" sz="1412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Satellite</a:t>
              </a:r>
              <a:endParaRPr sz="1412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36" name="Google Shape;536;p248"/>
            <p:cNvSpPr/>
            <p:nvPr/>
          </p:nvSpPr>
          <p:spPr>
            <a:xfrm>
              <a:off x="7468496" y="3161403"/>
              <a:ext cx="398368" cy="342900"/>
            </a:xfrm>
            <a:custGeom>
              <a:avLst/>
              <a:gdLst/>
              <a:ahLst/>
              <a:cxnLst/>
              <a:rect l="l" t="t" r="r" b="b"/>
              <a:pathLst>
                <a:path w="451484" h="388620" extrusionOk="0">
                  <a:moveTo>
                    <a:pt x="33527" y="309372"/>
                  </a:moveTo>
                  <a:lnTo>
                    <a:pt x="0" y="388620"/>
                  </a:lnTo>
                  <a:lnTo>
                    <a:pt x="83820" y="367284"/>
                  </a:lnTo>
                  <a:lnTo>
                    <a:pt x="71908" y="353567"/>
                  </a:lnTo>
                  <a:lnTo>
                    <a:pt x="54863" y="353567"/>
                  </a:lnTo>
                  <a:lnTo>
                    <a:pt x="42672" y="339851"/>
                  </a:lnTo>
                  <a:lnTo>
                    <a:pt x="52601" y="331335"/>
                  </a:lnTo>
                  <a:lnTo>
                    <a:pt x="33527" y="309372"/>
                  </a:lnTo>
                  <a:close/>
                </a:path>
                <a:path w="451484" h="388620" extrusionOk="0">
                  <a:moveTo>
                    <a:pt x="52601" y="331335"/>
                  </a:moveTo>
                  <a:lnTo>
                    <a:pt x="42672" y="339851"/>
                  </a:lnTo>
                  <a:lnTo>
                    <a:pt x="54863" y="353567"/>
                  </a:lnTo>
                  <a:lnTo>
                    <a:pt x="64651" y="345211"/>
                  </a:lnTo>
                  <a:lnTo>
                    <a:pt x="52601" y="331335"/>
                  </a:lnTo>
                  <a:close/>
                </a:path>
                <a:path w="451484" h="388620" extrusionOk="0">
                  <a:moveTo>
                    <a:pt x="64651" y="345211"/>
                  </a:moveTo>
                  <a:lnTo>
                    <a:pt x="54863" y="353567"/>
                  </a:lnTo>
                  <a:lnTo>
                    <a:pt x="71908" y="353567"/>
                  </a:lnTo>
                  <a:lnTo>
                    <a:pt x="64651" y="345211"/>
                  </a:lnTo>
                  <a:close/>
                </a:path>
                <a:path w="451484" h="388620" extrusionOk="0">
                  <a:moveTo>
                    <a:pt x="438911" y="0"/>
                  </a:moveTo>
                  <a:lnTo>
                    <a:pt x="52601" y="331335"/>
                  </a:lnTo>
                  <a:lnTo>
                    <a:pt x="64651" y="345211"/>
                  </a:lnTo>
                  <a:lnTo>
                    <a:pt x="451103" y="15239"/>
                  </a:lnTo>
                  <a:lnTo>
                    <a:pt x="438911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37" name="Google Shape;537;p248"/>
            <p:cNvSpPr txBox="1"/>
            <p:nvPr/>
          </p:nvSpPr>
          <p:spPr>
            <a:xfrm>
              <a:off x="6131412" y="1767928"/>
              <a:ext cx="1516156" cy="2280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0625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12"/>
                <a:buFont typeface="Arial"/>
                <a:buNone/>
              </a:pPr>
              <a:r>
                <a:rPr lang="en-US" sz="1412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UHF Dipole antenna</a:t>
              </a:r>
              <a:endParaRPr sz="1412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38" name="Google Shape;538;p248"/>
            <p:cNvSpPr/>
            <p:nvPr/>
          </p:nvSpPr>
          <p:spPr>
            <a:xfrm>
              <a:off x="5568427" y="1892001"/>
              <a:ext cx="497541" cy="809625"/>
            </a:xfrm>
            <a:custGeom>
              <a:avLst/>
              <a:gdLst/>
              <a:ahLst/>
              <a:cxnLst/>
              <a:rect l="l" t="t" r="r" b="b"/>
              <a:pathLst>
                <a:path w="563879" h="917575" extrusionOk="0">
                  <a:moveTo>
                    <a:pt x="6095" y="833628"/>
                  </a:moveTo>
                  <a:lnTo>
                    <a:pt x="0" y="917448"/>
                  </a:lnTo>
                  <a:lnTo>
                    <a:pt x="71627" y="873252"/>
                  </a:lnTo>
                  <a:lnTo>
                    <a:pt x="61546" y="867156"/>
                  </a:lnTo>
                  <a:lnTo>
                    <a:pt x="38100" y="867156"/>
                  </a:lnTo>
                  <a:lnTo>
                    <a:pt x="27431" y="861060"/>
                  </a:lnTo>
                  <a:lnTo>
                    <a:pt x="33912" y="850447"/>
                  </a:lnTo>
                  <a:lnTo>
                    <a:pt x="6095" y="833628"/>
                  </a:lnTo>
                  <a:close/>
                </a:path>
                <a:path w="563879" h="917575" extrusionOk="0">
                  <a:moveTo>
                    <a:pt x="33912" y="850447"/>
                  </a:moveTo>
                  <a:lnTo>
                    <a:pt x="27431" y="861060"/>
                  </a:lnTo>
                  <a:lnTo>
                    <a:pt x="38100" y="867156"/>
                  </a:lnTo>
                  <a:lnTo>
                    <a:pt x="44422" y="856802"/>
                  </a:lnTo>
                  <a:lnTo>
                    <a:pt x="33912" y="850447"/>
                  </a:lnTo>
                  <a:close/>
                </a:path>
                <a:path w="563879" h="917575" extrusionOk="0">
                  <a:moveTo>
                    <a:pt x="44422" y="856802"/>
                  </a:moveTo>
                  <a:lnTo>
                    <a:pt x="38100" y="867156"/>
                  </a:lnTo>
                  <a:lnTo>
                    <a:pt x="61546" y="867156"/>
                  </a:lnTo>
                  <a:lnTo>
                    <a:pt x="44422" y="856802"/>
                  </a:lnTo>
                  <a:close/>
                </a:path>
                <a:path w="563879" h="917575" extrusionOk="0">
                  <a:moveTo>
                    <a:pt x="553212" y="0"/>
                  </a:moveTo>
                  <a:lnTo>
                    <a:pt x="33912" y="850447"/>
                  </a:lnTo>
                  <a:lnTo>
                    <a:pt x="44422" y="856802"/>
                  </a:lnTo>
                  <a:lnTo>
                    <a:pt x="563880" y="6096"/>
                  </a:lnTo>
                  <a:lnTo>
                    <a:pt x="553212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39" name="Google Shape;539;p248"/>
            <p:cNvSpPr/>
            <p:nvPr/>
          </p:nvSpPr>
          <p:spPr>
            <a:xfrm>
              <a:off x="5918050" y="3004073"/>
              <a:ext cx="600075" cy="237004"/>
            </a:xfrm>
            <a:custGeom>
              <a:avLst/>
              <a:gdLst/>
              <a:ahLst/>
              <a:cxnLst/>
              <a:rect l="l" t="t" r="r" b="b"/>
              <a:pathLst>
                <a:path w="680084" h="268604" extrusionOk="0">
                  <a:moveTo>
                    <a:pt x="662668" y="247475"/>
                  </a:moveTo>
                  <a:lnTo>
                    <a:pt x="586740" y="262128"/>
                  </a:lnTo>
                  <a:lnTo>
                    <a:pt x="585216" y="262128"/>
                  </a:lnTo>
                  <a:lnTo>
                    <a:pt x="583692" y="263651"/>
                  </a:lnTo>
                  <a:lnTo>
                    <a:pt x="585216" y="265175"/>
                  </a:lnTo>
                  <a:lnTo>
                    <a:pt x="585216" y="266700"/>
                  </a:lnTo>
                  <a:lnTo>
                    <a:pt x="586740" y="268224"/>
                  </a:lnTo>
                  <a:lnTo>
                    <a:pt x="588264" y="268224"/>
                  </a:lnTo>
                  <a:lnTo>
                    <a:pt x="679703" y="251460"/>
                  </a:lnTo>
                  <a:lnTo>
                    <a:pt x="672083" y="251460"/>
                  </a:lnTo>
                  <a:lnTo>
                    <a:pt x="671432" y="250667"/>
                  </a:lnTo>
                  <a:lnTo>
                    <a:pt x="662668" y="247475"/>
                  </a:lnTo>
                  <a:close/>
                </a:path>
                <a:path w="680084" h="268604" extrusionOk="0">
                  <a:moveTo>
                    <a:pt x="671432" y="250667"/>
                  </a:moveTo>
                  <a:lnTo>
                    <a:pt x="672083" y="251460"/>
                  </a:lnTo>
                  <a:lnTo>
                    <a:pt x="672211" y="250951"/>
                  </a:lnTo>
                  <a:lnTo>
                    <a:pt x="671432" y="250667"/>
                  </a:lnTo>
                  <a:close/>
                </a:path>
                <a:path w="680084" h="268604" extrusionOk="0">
                  <a:moveTo>
                    <a:pt x="672211" y="250951"/>
                  </a:moveTo>
                  <a:lnTo>
                    <a:pt x="672083" y="251460"/>
                  </a:lnTo>
                  <a:lnTo>
                    <a:pt x="673607" y="251460"/>
                  </a:lnTo>
                  <a:lnTo>
                    <a:pt x="672211" y="250951"/>
                  </a:lnTo>
                  <a:close/>
                </a:path>
                <a:path w="680084" h="268604" extrusionOk="0">
                  <a:moveTo>
                    <a:pt x="674645" y="245363"/>
                  </a:moveTo>
                  <a:lnTo>
                    <a:pt x="673607" y="245363"/>
                  </a:lnTo>
                  <a:lnTo>
                    <a:pt x="672211" y="250951"/>
                  </a:lnTo>
                  <a:lnTo>
                    <a:pt x="673607" y="251460"/>
                  </a:lnTo>
                  <a:lnTo>
                    <a:pt x="675019" y="245814"/>
                  </a:lnTo>
                  <a:lnTo>
                    <a:pt x="674645" y="245363"/>
                  </a:lnTo>
                  <a:close/>
                </a:path>
                <a:path w="680084" h="268604" extrusionOk="0">
                  <a:moveTo>
                    <a:pt x="675019" y="245814"/>
                  </a:moveTo>
                  <a:lnTo>
                    <a:pt x="673607" y="251460"/>
                  </a:lnTo>
                  <a:lnTo>
                    <a:pt x="679703" y="251460"/>
                  </a:lnTo>
                  <a:lnTo>
                    <a:pt x="675019" y="245814"/>
                  </a:lnTo>
                  <a:close/>
                </a:path>
                <a:path w="680084" h="268604" extrusionOk="0">
                  <a:moveTo>
                    <a:pt x="673607" y="245363"/>
                  </a:moveTo>
                  <a:lnTo>
                    <a:pt x="667966" y="246452"/>
                  </a:lnTo>
                  <a:lnTo>
                    <a:pt x="671432" y="250667"/>
                  </a:lnTo>
                  <a:lnTo>
                    <a:pt x="672211" y="250951"/>
                  </a:lnTo>
                  <a:lnTo>
                    <a:pt x="673607" y="245363"/>
                  </a:lnTo>
                  <a:close/>
                </a:path>
                <a:path w="680084" h="268604" extrusionOk="0">
                  <a:moveTo>
                    <a:pt x="667966" y="246452"/>
                  </a:moveTo>
                  <a:lnTo>
                    <a:pt x="662668" y="247475"/>
                  </a:lnTo>
                  <a:lnTo>
                    <a:pt x="671432" y="250667"/>
                  </a:lnTo>
                  <a:lnTo>
                    <a:pt x="667966" y="246452"/>
                  </a:lnTo>
                  <a:close/>
                </a:path>
                <a:path w="680084" h="268604" extrusionOk="0">
                  <a:moveTo>
                    <a:pt x="1524" y="0"/>
                  </a:moveTo>
                  <a:lnTo>
                    <a:pt x="0" y="6096"/>
                  </a:lnTo>
                  <a:lnTo>
                    <a:pt x="662668" y="247475"/>
                  </a:lnTo>
                  <a:lnTo>
                    <a:pt x="667966" y="246452"/>
                  </a:lnTo>
                  <a:lnTo>
                    <a:pt x="663625" y="241172"/>
                  </a:lnTo>
                  <a:lnTo>
                    <a:pt x="1524" y="0"/>
                  </a:lnTo>
                  <a:close/>
                </a:path>
                <a:path w="680084" h="268604" extrusionOk="0">
                  <a:moveTo>
                    <a:pt x="663625" y="241172"/>
                  </a:moveTo>
                  <a:lnTo>
                    <a:pt x="667966" y="246452"/>
                  </a:lnTo>
                  <a:lnTo>
                    <a:pt x="673607" y="245363"/>
                  </a:lnTo>
                  <a:lnTo>
                    <a:pt x="674645" y="245363"/>
                  </a:lnTo>
                  <a:lnTo>
                    <a:pt x="674434" y="245110"/>
                  </a:lnTo>
                  <a:lnTo>
                    <a:pt x="663625" y="241172"/>
                  </a:lnTo>
                  <a:close/>
                </a:path>
                <a:path w="680084" h="268604" extrusionOk="0">
                  <a:moveTo>
                    <a:pt x="674434" y="245110"/>
                  </a:moveTo>
                  <a:lnTo>
                    <a:pt x="675019" y="245814"/>
                  </a:lnTo>
                  <a:lnTo>
                    <a:pt x="675131" y="245363"/>
                  </a:lnTo>
                  <a:lnTo>
                    <a:pt x="674434" y="245110"/>
                  </a:lnTo>
                  <a:close/>
                </a:path>
                <a:path w="680084" h="268604" extrusionOk="0">
                  <a:moveTo>
                    <a:pt x="618744" y="178308"/>
                  </a:moveTo>
                  <a:lnTo>
                    <a:pt x="615696" y="178308"/>
                  </a:lnTo>
                  <a:lnTo>
                    <a:pt x="614172" y="179832"/>
                  </a:lnTo>
                  <a:lnTo>
                    <a:pt x="614172" y="181356"/>
                  </a:lnTo>
                  <a:lnTo>
                    <a:pt x="615696" y="182880"/>
                  </a:lnTo>
                  <a:lnTo>
                    <a:pt x="663625" y="241172"/>
                  </a:lnTo>
                  <a:lnTo>
                    <a:pt x="674434" y="245110"/>
                  </a:lnTo>
                  <a:lnTo>
                    <a:pt x="620268" y="179832"/>
                  </a:lnTo>
                  <a:lnTo>
                    <a:pt x="618744" y="178308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40" name="Google Shape;540;p248"/>
            <p:cNvSpPr/>
            <p:nvPr/>
          </p:nvSpPr>
          <p:spPr>
            <a:xfrm>
              <a:off x="7229138" y="3504303"/>
              <a:ext cx="287991" cy="286871"/>
            </a:xfrm>
            <a:custGeom>
              <a:avLst/>
              <a:gdLst/>
              <a:ahLst/>
              <a:cxnLst/>
              <a:rect l="l" t="t" r="r" b="b"/>
              <a:pathLst>
                <a:path w="326390" h="325120" extrusionOk="0">
                  <a:moveTo>
                    <a:pt x="82296" y="0"/>
                  </a:moveTo>
                  <a:lnTo>
                    <a:pt x="0" y="243839"/>
                  </a:lnTo>
                  <a:lnTo>
                    <a:pt x="245364" y="324611"/>
                  </a:lnTo>
                  <a:lnTo>
                    <a:pt x="326135" y="80771"/>
                  </a:lnTo>
                  <a:lnTo>
                    <a:pt x="82296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41" name="Google Shape;541;p248"/>
            <p:cNvSpPr/>
            <p:nvPr/>
          </p:nvSpPr>
          <p:spPr>
            <a:xfrm>
              <a:off x="7222415" y="3497579"/>
              <a:ext cx="301438" cy="300318"/>
            </a:xfrm>
            <a:custGeom>
              <a:avLst/>
              <a:gdLst/>
              <a:ahLst/>
              <a:cxnLst/>
              <a:rect l="l" t="t" r="r" b="b"/>
              <a:pathLst>
                <a:path w="341629" h="340360" extrusionOk="0">
                  <a:moveTo>
                    <a:pt x="85344" y="0"/>
                  </a:moveTo>
                  <a:lnTo>
                    <a:pt x="0" y="256031"/>
                  </a:lnTo>
                  <a:lnTo>
                    <a:pt x="256031" y="339851"/>
                  </a:lnTo>
                  <a:lnTo>
                    <a:pt x="259079" y="330708"/>
                  </a:lnTo>
                  <a:lnTo>
                    <a:pt x="246888" y="330708"/>
                  </a:lnTo>
                  <a:lnTo>
                    <a:pt x="249006" y="324313"/>
                  </a:lnTo>
                  <a:lnTo>
                    <a:pt x="33671" y="252984"/>
                  </a:lnTo>
                  <a:lnTo>
                    <a:pt x="13716" y="252984"/>
                  </a:lnTo>
                  <a:lnTo>
                    <a:pt x="10668" y="245363"/>
                  </a:lnTo>
                  <a:lnTo>
                    <a:pt x="16287" y="245363"/>
                  </a:lnTo>
                  <a:lnTo>
                    <a:pt x="93708" y="15967"/>
                  </a:lnTo>
                  <a:lnTo>
                    <a:pt x="86868" y="13715"/>
                  </a:lnTo>
                  <a:lnTo>
                    <a:pt x="96012" y="9143"/>
                  </a:lnTo>
                  <a:lnTo>
                    <a:pt x="113274" y="9143"/>
                  </a:lnTo>
                  <a:lnTo>
                    <a:pt x="85344" y="0"/>
                  </a:lnTo>
                  <a:close/>
                </a:path>
                <a:path w="341629" h="340360" extrusionOk="0">
                  <a:moveTo>
                    <a:pt x="249006" y="324313"/>
                  </a:moveTo>
                  <a:lnTo>
                    <a:pt x="246888" y="330708"/>
                  </a:lnTo>
                  <a:lnTo>
                    <a:pt x="254507" y="326136"/>
                  </a:lnTo>
                  <a:lnTo>
                    <a:pt x="249006" y="324313"/>
                  </a:lnTo>
                  <a:close/>
                </a:path>
                <a:path w="341629" h="340360" extrusionOk="0">
                  <a:moveTo>
                    <a:pt x="325833" y="92381"/>
                  </a:moveTo>
                  <a:lnTo>
                    <a:pt x="249006" y="324313"/>
                  </a:lnTo>
                  <a:lnTo>
                    <a:pt x="254507" y="326136"/>
                  </a:lnTo>
                  <a:lnTo>
                    <a:pt x="246888" y="330708"/>
                  </a:lnTo>
                  <a:lnTo>
                    <a:pt x="259079" y="330708"/>
                  </a:lnTo>
                  <a:lnTo>
                    <a:pt x="337820" y="94487"/>
                  </a:lnTo>
                  <a:lnTo>
                    <a:pt x="332231" y="94487"/>
                  </a:lnTo>
                  <a:lnTo>
                    <a:pt x="325833" y="92381"/>
                  </a:lnTo>
                  <a:close/>
                </a:path>
                <a:path w="341629" h="340360" extrusionOk="0">
                  <a:moveTo>
                    <a:pt x="10668" y="245363"/>
                  </a:moveTo>
                  <a:lnTo>
                    <a:pt x="13716" y="252984"/>
                  </a:lnTo>
                  <a:lnTo>
                    <a:pt x="15722" y="247038"/>
                  </a:lnTo>
                  <a:lnTo>
                    <a:pt x="10668" y="245363"/>
                  </a:lnTo>
                  <a:close/>
                </a:path>
                <a:path w="341629" h="340360" extrusionOk="0">
                  <a:moveTo>
                    <a:pt x="15722" y="247038"/>
                  </a:moveTo>
                  <a:lnTo>
                    <a:pt x="13716" y="252984"/>
                  </a:lnTo>
                  <a:lnTo>
                    <a:pt x="33671" y="252984"/>
                  </a:lnTo>
                  <a:lnTo>
                    <a:pt x="15722" y="247038"/>
                  </a:lnTo>
                  <a:close/>
                </a:path>
                <a:path w="341629" h="340360" extrusionOk="0">
                  <a:moveTo>
                    <a:pt x="16287" y="245363"/>
                  </a:moveTo>
                  <a:lnTo>
                    <a:pt x="10668" y="245363"/>
                  </a:lnTo>
                  <a:lnTo>
                    <a:pt x="15722" y="247038"/>
                  </a:lnTo>
                  <a:lnTo>
                    <a:pt x="16287" y="245363"/>
                  </a:lnTo>
                  <a:close/>
                </a:path>
                <a:path w="341629" h="340360" extrusionOk="0">
                  <a:moveTo>
                    <a:pt x="327660" y="86867"/>
                  </a:moveTo>
                  <a:lnTo>
                    <a:pt x="325833" y="92381"/>
                  </a:lnTo>
                  <a:lnTo>
                    <a:pt x="332231" y="94487"/>
                  </a:lnTo>
                  <a:lnTo>
                    <a:pt x="327660" y="86867"/>
                  </a:lnTo>
                  <a:close/>
                </a:path>
                <a:path w="341629" h="340360" extrusionOk="0">
                  <a:moveTo>
                    <a:pt x="340359" y="86867"/>
                  </a:moveTo>
                  <a:lnTo>
                    <a:pt x="327660" y="86867"/>
                  </a:lnTo>
                  <a:lnTo>
                    <a:pt x="332231" y="94487"/>
                  </a:lnTo>
                  <a:lnTo>
                    <a:pt x="337820" y="94487"/>
                  </a:lnTo>
                  <a:lnTo>
                    <a:pt x="340359" y="86867"/>
                  </a:lnTo>
                  <a:close/>
                </a:path>
                <a:path w="341629" h="340360" extrusionOk="0">
                  <a:moveTo>
                    <a:pt x="113274" y="9143"/>
                  </a:moveTo>
                  <a:lnTo>
                    <a:pt x="96012" y="9143"/>
                  </a:lnTo>
                  <a:lnTo>
                    <a:pt x="93708" y="15967"/>
                  </a:lnTo>
                  <a:lnTo>
                    <a:pt x="325833" y="92381"/>
                  </a:lnTo>
                  <a:lnTo>
                    <a:pt x="327660" y="86867"/>
                  </a:lnTo>
                  <a:lnTo>
                    <a:pt x="340359" y="86867"/>
                  </a:lnTo>
                  <a:lnTo>
                    <a:pt x="341375" y="83820"/>
                  </a:lnTo>
                  <a:lnTo>
                    <a:pt x="113274" y="9143"/>
                  </a:lnTo>
                  <a:close/>
                </a:path>
                <a:path w="341629" h="340360" extrusionOk="0">
                  <a:moveTo>
                    <a:pt x="96012" y="9143"/>
                  </a:moveTo>
                  <a:lnTo>
                    <a:pt x="86868" y="13715"/>
                  </a:lnTo>
                  <a:lnTo>
                    <a:pt x="93708" y="15967"/>
                  </a:lnTo>
                  <a:lnTo>
                    <a:pt x="96012" y="9143"/>
                  </a:lnTo>
                  <a:close/>
                </a:path>
              </a:pathLst>
            </a:custGeom>
            <a:solidFill>
              <a:srgbClr val="2F52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42" name="Google Shape;542;p248"/>
            <p:cNvSpPr/>
            <p:nvPr/>
          </p:nvSpPr>
          <p:spPr>
            <a:xfrm>
              <a:off x="1270747" y="2515945"/>
              <a:ext cx="1354119" cy="52174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43" name="Google Shape;543;p248"/>
            <p:cNvSpPr/>
            <p:nvPr/>
          </p:nvSpPr>
          <p:spPr>
            <a:xfrm>
              <a:off x="3235363" y="2510565"/>
              <a:ext cx="1104340" cy="532840"/>
            </a:xfrm>
            <a:custGeom>
              <a:avLst/>
              <a:gdLst/>
              <a:ahLst/>
              <a:cxnLst/>
              <a:rect l="l" t="t" r="r" b="b"/>
              <a:pathLst>
                <a:path w="1251585" h="603885" extrusionOk="0">
                  <a:moveTo>
                    <a:pt x="1251203" y="0"/>
                  </a:moveTo>
                  <a:lnTo>
                    <a:pt x="0" y="0"/>
                  </a:lnTo>
                  <a:lnTo>
                    <a:pt x="0" y="603503"/>
                  </a:lnTo>
                  <a:lnTo>
                    <a:pt x="1251203" y="603503"/>
                  </a:lnTo>
                  <a:lnTo>
                    <a:pt x="1251203" y="597407"/>
                  </a:lnTo>
                  <a:lnTo>
                    <a:pt x="12191" y="597407"/>
                  </a:lnTo>
                  <a:lnTo>
                    <a:pt x="6095" y="589788"/>
                  </a:lnTo>
                  <a:lnTo>
                    <a:pt x="12191" y="589788"/>
                  </a:lnTo>
                  <a:lnTo>
                    <a:pt x="12191" y="12191"/>
                  </a:lnTo>
                  <a:lnTo>
                    <a:pt x="6095" y="12191"/>
                  </a:lnTo>
                  <a:lnTo>
                    <a:pt x="12191" y="6095"/>
                  </a:lnTo>
                  <a:lnTo>
                    <a:pt x="1251203" y="6095"/>
                  </a:lnTo>
                  <a:lnTo>
                    <a:pt x="1251203" y="0"/>
                  </a:lnTo>
                  <a:close/>
                </a:path>
                <a:path w="1251585" h="603885" extrusionOk="0">
                  <a:moveTo>
                    <a:pt x="12191" y="589788"/>
                  </a:moveTo>
                  <a:lnTo>
                    <a:pt x="6095" y="589788"/>
                  </a:lnTo>
                  <a:lnTo>
                    <a:pt x="12191" y="597407"/>
                  </a:lnTo>
                  <a:lnTo>
                    <a:pt x="12191" y="589788"/>
                  </a:lnTo>
                  <a:close/>
                </a:path>
                <a:path w="1251585" h="603885" extrusionOk="0">
                  <a:moveTo>
                    <a:pt x="1239011" y="589788"/>
                  </a:moveTo>
                  <a:lnTo>
                    <a:pt x="12191" y="589788"/>
                  </a:lnTo>
                  <a:lnTo>
                    <a:pt x="12191" y="597407"/>
                  </a:lnTo>
                  <a:lnTo>
                    <a:pt x="1239011" y="597407"/>
                  </a:lnTo>
                  <a:lnTo>
                    <a:pt x="1239011" y="589788"/>
                  </a:lnTo>
                  <a:close/>
                </a:path>
                <a:path w="1251585" h="603885" extrusionOk="0">
                  <a:moveTo>
                    <a:pt x="1239011" y="6095"/>
                  </a:moveTo>
                  <a:lnTo>
                    <a:pt x="1239011" y="597407"/>
                  </a:lnTo>
                  <a:lnTo>
                    <a:pt x="1245107" y="589788"/>
                  </a:lnTo>
                  <a:lnTo>
                    <a:pt x="1251203" y="589788"/>
                  </a:lnTo>
                  <a:lnTo>
                    <a:pt x="1251203" y="12191"/>
                  </a:lnTo>
                  <a:lnTo>
                    <a:pt x="1245107" y="12191"/>
                  </a:lnTo>
                  <a:lnTo>
                    <a:pt x="1239011" y="6095"/>
                  </a:lnTo>
                  <a:close/>
                </a:path>
                <a:path w="1251585" h="603885" extrusionOk="0">
                  <a:moveTo>
                    <a:pt x="1251203" y="589788"/>
                  </a:moveTo>
                  <a:lnTo>
                    <a:pt x="1245107" y="589788"/>
                  </a:lnTo>
                  <a:lnTo>
                    <a:pt x="1239011" y="597407"/>
                  </a:lnTo>
                  <a:lnTo>
                    <a:pt x="1251203" y="597407"/>
                  </a:lnTo>
                  <a:lnTo>
                    <a:pt x="1251203" y="589788"/>
                  </a:lnTo>
                  <a:close/>
                </a:path>
                <a:path w="1251585" h="603885" extrusionOk="0">
                  <a:moveTo>
                    <a:pt x="12191" y="6095"/>
                  </a:moveTo>
                  <a:lnTo>
                    <a:pt x="6095" y="12191"/>
                  </a:lnTo>
                  <a:lnTo>
                    <a:pt x="12191" y="12191"/>
                  </a:lnTo>
                  <a:lnTo>
                    <a:pt x="12191" y="6095"/>
                  </a:lnTo>
                  <a:close/>
                </a:path>
                <a:path w="1251585" h="603885" extrusionOk="0">
                  <a:moveTo>
                    <a:pt x="1239011" y="6095"/>
                  </a:moveTo>
                  <a:lnTo>
                    <a:pt x="12191" y="6095"/>
                  </a:lnTo>
                  <a:lnTo>
                    <a:pt x="12191" y="12191"/>
                  </a:lnTo>
                  <a:lnTo>
                    <a:pt x="1239011" y="12191"/>
                  </a:lnTo>
                  <a:lnTo>
                    <a:pt x="1239011" y="6095"/>
                  </a:lnTo>
                  <a:close/>
                </a:path>
                <a:path w="1251585" h="603885" extrusionOk="0">
                  <a:moveTo>
                    <a:pt x="1251203" y="6095"/>
                  </a:moveTo>
                  <a:lnTo>
                    <a:pt x="1239011" y="6095"/>
                  </a:lnTo>
                  <a:lnTo>
                    <a:pt x="1245107" y="12191"/>
                  </a:lnTo>
                  <a:lnTo>
                    <a:pt x="1251203" y="12191"/>
                  </a:lnTo>
                  <a:lnTo>
                    <a:pt x="1251203" y="60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44" name="Google Shape;544;p248"/>
            <p:cNvSpPr txBox="1"/>
            <p:nvPr/>
          </p:nvSpPr>
          <p:spPr>
            <a:xfrm>
              <a:off x="3324941" y="2508705"/>
              <a:ext cx="1035576" cy="5884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4483" lvl="0" indent="11430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Variable  Attenuator</a:t>
              </a: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248"/>
            <p:cNvSpPr/>
            <p:nvPr/>
          </p:nvSpPr>
          <p:spPr>
            <a:xfrm>
              <a:off x="2624866" y="2737822"/>
              <a:ext cx="616324" cy="76760"/>
            </a:xfrm>
            <a:custGeom>
              <a:avLst/>
              <a:gdLst/>
              <a:ahLst/>
              <a:cxnLst/>
              <a:rect l="l" t="t" r="r" b="b"/>
              <a:pathLst>
                <a:path w="698500" h="86994" extrusionOk="0">
                  <a:moveTo>
                    <a:pt x="611124" y="0"/>
                  </a:moveTo>
                  <a:lnTo>
                    <a:pt x="611124" y="86868"/>
                  </a:lnTo>
                  <a:lnTo>
                    <a:pt x="670070" y="57912"/>
                  </a:lnTo>
                  <a:lnTo>
                    <a:pt x="626363" y="57912"/>
                  </a:lnTo>
                  <a:lnTo>
                    <a:pt x="626363" y="28956"/>
                  </a:lnTo>
                  <a:lnTo>
                    <a:pt x="668037" y="28956"/>
                  </a:lnTo>
                  <a:lnTo>
                    <a:pt x="611124" y="0"/>
                  </a:lnTo>
                  <a:close/>
                </a:path>
                <a:path w="698500" h="86994" extrusionOk="0">
                  <a:moveTo>
                    <a:pt x="611124" y="28956"/>
                  </a:moveTo>
                  <a:lnTo>
                    <a:pt x="0" y="28956"/>
                  </a:lnTo>
                  <a:lnTo>
                    <a:pt x="0" y="57912"/>
                  </a:lnTo>
                  <a:lnTo>
                    <a:pt x="611124" y="57912"/>
                  </a:lnTo>
                  <a:lnTo>
                    <a:pt x="611124" y="28956"/>
                  </a:lnTo>
                  <a:close/>
                </a:path>
                <a:path w="698500" h="86994" extrusionOk="0">
                  <a:moveTo>
                    <a:pt x="668037" y="28956"/>
                  </a:moveTo>
                  <a:lnTo>
                    <a:pt x="626363" y="28956"/>
                  </a:lnTo>
                  <a:lnTo>
                    <a:pt x="626363" y="57912"/>
                  </a:lnTo>
                  <a:lnTo>
                    <a:pt x="670070" y="57912"/>
                  </a:lnTo>
                  <a:lnTo>
                    <a:pt x="697991" y="44196"/>
                  </a:lnTo>
                  <a:lnTo>
                    <a:pt x="668037" y="289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46" name="Google Shape;546;p248"/>
            <p:cNvSpPr/>
            <p:nvPr/>
          </p:nvSpPr>
          <p:spPr>
            <a:xfrm>
              <a:off x="4333987" y="2755303"/>
              <a:ext cx="1053353" cy="75640"/>
            </a:xfrm>
            <a:custGeom>
              <a:avLst/>
              <a:gdLst/>
              <a:ahLst/>
              <a:cxnLst/>
              <a:rect l="l" t="t" r="r" b="b"/>
              <a:pathLst>
                <a:path w="1193800" h="85725" extrusionOk="0">
                  <a:moveTo>
                    <a:pt x="1107948" y="0"/>
                  </a:moveTo>
                  <a:lnTo>
                    <a:pt x="1107435" y="28704"/>
                  </a:lnTo>
                  <a:lnTo>
                    <a:pt x="1121664" y="28956"/>
                  </a:lnTo>
                  <a:lnTo>
                    <a:pt x="1121664" y="56387"/>
                  </a:lnTo>
                  <a:lnTo>
                    <a:pt x="1106941" y="56387"/>
                  </a:lnTo>
                  <a:lnTo>
                    <a:pt x="1106424" y="85344"/>
                  </a:lnTo>
                  <a:lnTo>
                    <a:pt x="1167553" y="56387"/>
                  </a:lnTo>
                  <a:lnTo>
                    <a:pt x="1121664" y="56387"/>
                  </a:lnTo>
                  <a:lnTo>
                    <a:pt x="1106945" y="56148"/>
                  </a:lnTo>
                  <a:lnTo>
                    <a:pt x="1168059" y="56148"/>
                  </a:lnTo>
                  <a:lnTo>
                    <a:pt x="1193292" y="44196"/>
                  </a:lnTo>
                  <a:lnTo>
                    <a:pt x="1107948" y="0"/>
                  </a:lnTo>
                  <a:close/>
                </a:path>
                <a:path w="1193800" h="85725" extrusionOk="0">
                  <a:moveTo>
                    <a:pt x="1107435" y="28704"/>
                  </a:moveTo>
                  <a:lnTo>
                    <a:pt x="1106945" y="56148"/>
                  </a:lnTo>
                  <a:lnTo>
                    <a:pt x="1121664" y="56387"/>
                  </a:lnTo>
                  <a:lnTo>
                    <a:pt x="1121664" y="28956"/>
                  </a:lnTo>
                  <a:lnTo>
                    <a:pt x="1107435" y="28704"/>
                  </a:lnTo>
                  <a:close/>
                </a:path>
                <a:path w="1193800" h="85725" extrusionOk="0">
                  <a:moveTo>
                    <a:pt x="0" y="9144"/>
                  </a:moveTo>
                  <a:lnTo>
                    <a:pt x="0" y="38100"/>
                  </a:lnTo>
                  <a:lnTo>
                    <a:pt x="1106945" y="56148"/>
                  </a:lnTo>
                  <a:lnTo>
                    <a:pt x="1107435" y="28704"/>
                  </a:lnTo>
                  <a:lnTo>
                    <a:pt x="0" y="91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47" name="Google Shape;547;p248"/>
            <p:cNvSpPr/>
            <p:nvPr/>
          </p:nvSpPr>
          <p:spPr>
            <a:xfrm>
              <a:off x="1319157" y="4682265"/>
              <a:ext cx="453278" cy="401170"/>
            </a:xfrm>
            <a:custGeom>
              <a:avLst/>
              <a:gdLst/>
              <a:ahLst/>
              <a:cxnLst/>
              <a:rect l="l" t="t" r="r" b="b"/>
              <a:pathLst>
                <a:path w="513714" h="454660" extrusionOk="0">
                  <a:moveTo>
                    <a:pt x="257556" y="0"/>
                  </a:moveTo>
                  <a:lnTo>
                    <a:pt x="0" y="454151"/>
                  </a:lnTo>
                  <a:lnTo>
                    <a:pt x="513588" y="454151"/>
                  </a:lnTo>
                  <a:lnTo>
                    <a:pt x="2575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48" name="Google Shape;548;p248"/>
            <p:cNvSpPr/>
            <p:nvPr/>
          </p:nvSpPr>
          <p:spPr>
            <a:xfrm>
              <a:off x="1289573" y="4648648"/>
              <a:ext cx="512669" cy="452157"/>
            </a:xfrm>
            <a:custGeom>
              <a:avLst/>
              <a:gdLst/>
              <a:ahLst/>
              <a:cxnLst/>
              <a:rect l="l" t="t" r="r" b="b"/>
              <a:pathLst>
                <a:path w="581025" h="512445" extrusionOk="0">
                  <a:moveTo>
                    <a:pt x="291084" y="0"/>
                  </a:moveTo>
                  <a:lnTo>
                    <a:pt x="0" y="512063"/>
                  </a:lnTo>
                  <a:lnTo>
                    <a:pt x="580644" y="512063"/>
                  </a:lnTo>
                  <a:lnTo>
                    <a:pt x="575473" y="502919"/>
                  </a:lnTo>
                  <a:lnTo>
                    <a:pt x="50292" y="502919"/>
                  </a:lnTo>
                  <a:lnTo>
                    <a:pt x="33528" y="473963"/>
                  </a:lnTo>
                  <a:lnTo>
                    <a:pt x="66658" y="473963"/>
                  </a:lnTo>
                  <a:lnTo>
                    <a:pt x="291084" y="76903"/>
                  </a:lnTo>
                  <a:lnTo>
                    <a:pt x="274320" y="47243"/>
                  </a:lnTo>
                  <a:lnTo>
                    <a:pt x="317799" y="47243"/>
                  </a:lnTo>
                  <a:lnTo>
                    <a:pt x="291084" y="0"/>
                  </a:lnTo>
                  <a:close/>
                </a:path>
                <a:path w="581025" h="512445" extrusionOk="0">
                  <a:moveTo>
                    <a:pt x="66658" y="473963"/>
                  </a:moveTo>
                  <a:lnTo>
                    <a:pt x="33528" y="473963"/>
                  </a:lnTo>
                  <a:lnTo>
                    <a:pt x="50292" y="502919"/>
                  </a:lnTo>
                  <a:lnTo>
                    <a:pt x="66658" y="473963"/>
                  </a:lnTo>
                  <a:close/>
                </a:path>
                <a:path w="581025" h="512445" extrusionOk="0">
                  <a:moveTo>
                    <a:pt x="515509" y="473963"/>
                  </a:moveTo>
                  <a:lnTo>
                    <a:pt x="66658" y="473963"/>
                  </a:lnTo>
                  <a:lnTo>
                    <a:pt x="50292" y="502919"/>
                  </a:lnTo>
                  <a:lnTo>
                    <a:pt x="531876" y="502919"/>
                  </a:lnTo>
                  <a:lnTo>
                    <a:pt x="515509" y="473963"/>
                  </a:lnTo>
                  <a:close/>
                </a:path>
                <a:path w="581025" h="512445" extrusionOk="0">
                  <a:moveTo>
                    <a:pt x="317799" y="47243"/>
                  </a:moveTo>
                  <a:lnTo>
                    <a:pt x="307847" y="47243"/>
                  </a:lnTo>
                  <a:lnTo>
                    <a:pt x="291084" y="76903"/>
                  </a:lnTo>
                  <a:lnTo>
                    <a:pt x="531876" y="502919"/>
                  </a:lnTo>
                  <a:lnTo>
                    <a:pt x="547116" y="473963"/>
                  </a:lnTo>
                  <a:lnTo>
                    <a:pt x="559099" y="473963"/>
                  </a:lnTo>
                  <a:lnTo>
                    <a:pt x="317799" y="47243"/>
                  </a:lnTo>
                  <a:close/>
                </a:path>
                <a:path w="581025" h="512445" extrusionOk="0">
                  <a:moveTo>
                    <a:pt x="559099" y="473963"/>
                  </a:moveTo>
                  <a:lnTo>
                    <a:pt x="547116" y="473963"/>
                  </a:lnTo>
                  <a:lnTo>
                    <a:pt x="531876" y="502919"/>
                  </a:lnTo>
                  <a:lnTo>
                    <a:pt x="575473" y="502919"/>
                  </a:lnTo>
                  <a:lnTo>
                    <a:pt x="559099" y="473963"/>
                  </a:lnTo>
                  <a:close/>
                </a:path>
                <a:path w="581025" h="512445" extrusionOk="0">
                  <a:moveTo>
                    <a:pt x="307847" y="47243"/>
                  </a:moveTo>
                  <a:lnTo>
                    <a:pt x="274320" y="47243"/>
                  </a:lnTo>
                  <a:lnTo>
                    <a:pt x="291084" y="76903"/>
                  </a:lnTo>
                  <a:lnTo>
                    <a:pt x="307847" y="472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49" name="Google Shape;549;p248"/>
            <p:cNvSpPr/>
            <p:nvPr/>
          </p:nvSpPr>
          <p:spPr>
            <a:xfrm>
              <a:off x="1163171" y="4381051"/>
              <a:ext cx="766482" cy="587749"/>
            </a:xfrm>
            <a:custGeom>
              <a:avLst/>
              <a:gdLst/>
              <a:ahLst/>
              <a:cxnLst/>
              <a:rect l="l" t="t" r="r" b="b"/>
              <a:pathLst>
                <a:path w="868680" h="666114" extrusionOk="0">
                  <a:moveTo>
                    <a:pt x="0" y="0"/>
                  </a:moveTo>
                  <a:lnTo>
                    <a:pt x="868679" y="0"/>
                  </a:lnTo>
                  <a:lnTo>
                    <a:pt x="868679" y="665987"/>
                  </a:lnTo>
                  <a:lnTo>
                    <a:pt x="0" y="665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50" name="Google Shape;550;p248"/>
            <p:cNvSpPr/>
            <p:nvPr/>
          </p:nvSpPr>
          <p:spPr>
            <a:xfrm>
              <a:off x="1145689" y="4363570"/>
              <a:ext cx="800100" cy="621366"/>
            </a:xfrm>
            <a:custGeom>
              <a:avLst/>
              <a:gdLst/>
              <a:ahLst/>
              <a:cxnLst/>
              <a:rect l="l" t="t" r="r" b="b"/>
              <a:pathLst>
                <a:path w="906780" h="704214" extrusionOk="0">
                  <a:moveTo>
                    <a:pt x="906779" y="0"/>
                  </a:moveTo>
                  <a:lnTo>
                    <a:pt x="0" y="0"/>
                  </a:lnTo>
                  <a:lnTo>
                    <a:pt x="0" y="704088"/>
                  </a:lnTo>
                  <a:lnTo>
                    <a:pt x="906779" y="704088"/>
                  </a:lnTo>
                  <a:lnTo>
                    <a:pt x="906779" y="685800"/>
                  </a:lnTo>
                  <a:lnTo>
                    <a:pt x="38100" y="685800"/>
                  </a:lnTo>
                  <a:lnTo>
                    <a:pt x="19812" y="665988"/>
                  </a:lnTo>
                  <a:lnTo>
                    <a:pt x="38100" y="665988"/>
                  </a:lnTo>
                  <a:lnTo>
                    <a:pt x="38100" y="38100"/>
                  </a:lnTo>
                  <a:lnTo>
                    <a:pt x="19812" y="38100"/>
                  </a:lnTo>
                  <a:lnTo>
                    <a:pt x="38100" y="19812"/>
                  </a:lnTo>
                  <a:lnTo>
                    <a:pt x="906779" y="19812"/>
                  </a:lnTo>
                  <a:lnTo>
                    <a:pt x="906779" y="0"/>
                  </a:lnTo>
                  <a:close/>
                </a:path>
                <a:path w="906780" h="704214" extrusionOk="0">
                  <a:moveTo>
                    <a:pt x="38100" y="665988"/>
                  </a:moveTo>
                  <a:lnTo>
                    <a:pt x="19812" y="665988"/>
                  </a:lnTo>
                  <a:lnTo>
                    <a:pt x="38100" y="685800"/>
                  </a:lnTo>
                  <a:lnTo>
                    <a:pt x="38100" y="665988"/>
                  </a:lnTo>
                  <a:close/>
                </a:path>
                <a:path w="906780" h="704214" extrusionOk="0">
                  <a:moveTo>
                    <a:pt x="868679" y="665988"/>
                  </a:moveTo>
                  <a:lnTo>
                    <a:pt x="38100" y="665988"/>
                  </a:lnTo>
                  <a:lnTo>
                    <a:pt x="38100" y="685800"/>
                  </a:lnTo>
                  <a:lnTo>
                    <a:pt x="868679" y="685800"/>
                  </a:lnTo>
                  <a:lnTo>
                    <a:pt x="868679" y="665988"/>
                  </a:lnTo>
                  <a:close/>
                </a:path>
                <a:path w="906780" h="704214" extrusionOk="0">
                  <a:moveTo>
                    <a:pt x="868679" y="19812"/>
                  </a:moveTo>
                  <a:lnTo>
                    <a:pt x="868679" y="685800"/>
                  </a:lnTo>
                  <a:lnTo>
                    <a:pt x="888491" y="665988"/>
                  </a:lnTo>
                  <a:lnTo>
                    <a:pt x="906779" y="665988"/>
                  </a:lnTo>
                  <a:lnTo>
                    <a:pt x="906779" y="38100"/>
                  </a:lnTo>
                  <a:lnTo>
                    <a:pt x="888491" y="38100"/>
                  </a:lnTo>
                  <a:lnTo>
                    <a:pt x="868679" y="19812"/>
                  </a:lnTo>
                  <a:close/>
                </a:path>
                <a:path w="906780" h="704214" extrusionOk="0">
                  <a:moveTo>
                    <a:pt x="906779" y="665988"/>
                  </a:moveTo>
                  <a:lnTo>
                    <a:pt x="888491" y="665988"/>
                  </a:lnTo>
                  <a:lnTo>
                    <a:pt x="868679" y="685800"/>
                  </a:lnTo>
                  <a:lnTo>
                    <a:pt x="906779" y="685800"/>
                  </a:lnTo>
                  <a:lnTo>
                    <a:pt x="906779" y="665988"/>
                  </a:lnTo>
                  <a:close/>
                </a:path>
                <a:path w="906780" h="704214" extrusionOk="0">
                  <a:moveTo>
                    <a:pt x="38100" y="19812"/>
                  </a:moveTo>
                  <a:lnTo>
                    <a:pt x="19812" y="38100"/>
                  </a:lnTo>
                  <a:lnTo>
                    <a:pt x="38100" y="38100"/>
                  </a:lnTo>
                  <a:lnTo>
                    <a:pt x="38100" y="19812"/>
                  </a:lnTo>
                  <a:close/>
                </a:path>
                <a:path w="906780" h="704214" extrusionOk="0">
                  <a:moveTo>
                    <a:pt x="868679" y="19812"/>
                  </a:moveTo>
                  <a:lnTo>
                    <a:pt x="38100" y="19812"/>
                  </a:lnTo>
                  <a:lnTo>
                    <a:pt x="38100" y="38100"/>
                  </a:lnTo>
                  <a:lnTo>
                    <a:pt x="868679" y="38100"/>
                  </a:lnTo>
                  <a:lnTo>
                    <a:pt x="868679" y="19812"/>
                  </a:lnTo>
                  <a:close/>
                </a:path>
                <a:path w="906780" h="704214" extrusionOk="0">
                  <a:moveTo>
                    <a:pt x="906779" y="19812"/>
                  </a:moveTo>
                  <a:lnTo>
                    <a:pt x="868679" y="19812"/>
                  </a:lnTo>
                  <a:lnTo>
                    <a:pt x="888491" y="38100"/>
                  </a:lnTo>
                  <a:lnTo>
                    <a:pt x="906779" y="38100"/>
                  </a:lnTo>
                  <a:lnTo>
                    <a:pt x="906779" y="1981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51" name="Google Shape;551;p248"/>
            <p:cNvSpPr/>
            <p:nvPr/>
          </p:nvSpPr>
          <p:spPr>
            <a:xfrm>
              <a:off x="1943099" y="3706010"/>
              <a:ext cx="1231750" cy="365759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52" name="Google Shape;552;p248"/>
            <p:cNvSpPr/>
            <p:nvPr/>
          </p:nvSpPr>
          <p:spPr>
            <a:xfrm>
              <a:off x="1508759" y="3037690"/>
              <a:ext cx="75640" cy="1343585"/>
            </a:xfrm>
            <a:custGeom>
              <a:avLst/>
              <a:gdLst/>
              <a:ahLst/>
              <a:cxnLst/>
              <a:rect l="l" t="t" r="r" b="b"/>
              <a:pathLst>
                <a:path w="85725" h="1522729" extrusionOk="0">
                  <a:moveTo>
                    <a:pt x="56387" y="70104"/>
                  </a:moveTo>
                  <a:lnTo>
                    <a:pt x="27431" y="70104"/>
                  </a:lnTo>
                  <a:lnTo>
                    <a:pt x="27431" y="1522476"/>
                  </a:lnTo>
                  <a:lnTo>
                    <a:pt x="56387" y="1522476"/>
                  </a:lnTo>
                  <a:lnTo>
                    <a:pt x="56387" y="70104"/>
                  </a:lnTo>
                  <a:close/>
                </a:path>
                <a:path w="85725" h="1522729" extrusionOk="0">
                  <a:moveTo>
                    <a:pt x="42671" y="0"/>
                  </a:moveTo>
                  <a:lnTo>
                    <a:pt x="0" y="85344"/>
                  </a:lnTo>
                  <a:lnTo>
                    <a:pt x="27431" y="85344"/>
                  </a:lnTo>
                  <a:lnTo>
                    <a:pt x="27431" y="70104"/>
                  </a:lnTo>
                  <a:lnTo>
                    <a:pt x="77724" y="70104"/>
                  </a:lnTo>
                  <a:lnTo>
                    <a:pt x="42671" y="0"/>
                  </a:lnTo>
                  <a:close/>
                </a:path>
                <a:path w="85725" h="1522729" extrusionOk="0">
                  <a:moveTo>
                    <a:pt x="77724" y="70104"/>
                  </a:moveTo>
                  <a:lnTo>
                    <a:pt x="56387" y="70104"/>
                  </a:lnTo>
                  <a:lnTo>
                    <a:pt x="56387" y="85344"/>
                  </a:lnTo>
                  <a:lnTo>
                    <a:pt x="85344" y="85344"/>
                  </a:lnTo>
                  <a:lnTo>
                    <a:pt x="77724" y="7010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53" name="Google Shape;553;p248"/>
            <p:cNvSpPr/>
            <p:nvPr/>
          </p:nvSpPr>
          <p:spPr>
            <a:xfrm>
              <a:off x="2252383" y="3025589"/>
              <a:ext cx="76760" cy="668431"/>
            </a:xfrm>
            <a:custGeom>
              <a:avLst/>
              <a:gdLst/>
              <a:ahLst/>
              <a:cxnLst/>
              <a:rect l="l" t="t" r="r" b="b"/>
              <a:pathLst>
                <a:path w="86994" h="757554" extrusionOk="0">
                  <a:moveTo>
                    <a:pt x="57912" y="71627"/>
                  </a:moveTo>
                  <a:lnTo>
                    <a:pt x="28956" y="71627"/>
                  </a:lnTo>
                  <a:lnTo>
                    <a:pt x="28956" y="757427"/>
                  </a:lnTo>
                  <a:lnTo>
                    <a:pt x="57912" y="757427"/>
                  </a:lnTo>
                  <a:lnTo>
                    <a:pt x="57912" y="71627"/>
                  </a:lnTo>
                  <a:close/>
                </a:path>
                <a:path w="86994" h="757554" extrusionOk="0">
                  <a:moveTo>
                    <a:pt x="44195" y="0"/>
                  </a:moveTo>
                  <a:lnTo>
                    <a:pt x="0" y="85344"/>
                  </a:lnTo>
                  <a:lnTo>
                    <a:pt x="28956" y="85344"/>
                  </a:lnTo>
                  <a:lnTo>
                    <a:pt x="28956" y="71627"/>
                  </a:lnTo>
                  <a:lnTo>
                    <a:pt x="80009" y="71627"/>
                  </a:lnTo>
                  <a:lnTo>
                    <a:pt x="44195" y="0"/>
                  </a:lnTo>
                  <a:close/>
                </a:path>
                <a:path w="86994" h="757554" extrusionOk="0">
                  <a:moveTo>
                    <a:pt x="80009" y="71627"/>
                  </a:moveTo>
                  <a:lnTo>
                    <a:pt x="57912" y="71627"/>
                  </a:lnTo>
                  <a:lnTo>
                    <a:pt x="57912" y="85344"/>
                  </a:lnTo>
                  <a:lnTo>
                    <a:pt x="86868" y="85344"/>
                  </a:lnTo>
                  <a:lnTo>
                    <a:pt x="80009" y="716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54" name="Google Shape;554;p248"/>
            <p:cNvSpPr txBox="1"/>
            <p:nvPr/>
          </p:nvSpPr>
          <p:spPr>
            <a:xfrm>
              <a:off x="1029191" y="2163855"/>
              <a:ext cx="1553135" cy="255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r>
                <a:rPr lang="en-US" sz="1588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ICOM-9100 Radio</a:t>
              </a: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55" name="Google Shape;555;p248"/>
            <p:cNvSpPr txBox="1"/>
            <p:nvPr/>
          </p:nvSpPr>
          <p:spPr>
            <a:xfrm>
              <a:off x="2448090" y="3350638"/>
              <a:ext cx="426383" cy="255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r>
                <a:rPr lang="en-US" sz="1588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TNC</a:t>
              </a: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56" name="Google Shape;556;p248"/>
            <p:cNvSpPr/>
            <p:nvPr/>
          </p:nvSpPr>
          <p:spPr>
            <a:xfrm>
              <a:off x="2869603" y="1912171"/>
              <a:ext cx="1077446" cy="333935"/>
            </a:xfrm>
            <a:custGeom>
              <a:avLst/>
              <a:gdLst/>
              <a:ahLst/>
              <a:cxnLst/>
              <a:rect l="l" t="t" r="r" b="b"/>
              <a:pathLst>
                <a:path w="1221104" h="378460" extrusionOk="0">
                  <a:moveTo>
                    <a:pt x="1217675" y="0"/>
                  </a:moveTo>
                  <a:lnTo>
                    <a:pt x="1523" y="0"/>
                  </a:lnTo>
                  <a:lnTo>
                    <a:pt x="0" y="1524"/>
                  </a:lnTo>
                  <a:lnTo>
                    <a:pt x="0" y="376427"/>
                  </a:lnTo>
                  <a:lnTo>
                    <a:pt x="1523" y="377951"/>
                  </a:lnTo>
                  <a:lnTo>
                    <a:pt x="1217675" y="377951"/>
                  </a:lnTo>
                  <a:lnTo>
                    <a:pt x="1220723" y="376427"/>
                  </a:lnTo>
                  <a:lnTo>
                    <a:pt x="1220723" y="373380"/>
                  </a:lnTo>
                  <a:lnTo>
                    <a:pt x="9143" y="373380"/>
                  </a:lnTo>
                  <a:lnTo>
                    <a:pt x="4571" y="368808"/>
                  </a:lnTo>
                  <a:lnTo>
                    <a:pt x="9143" y="368808"/>
                  </a:lnTo>
                  <a:lnTo>
                    <a:pt x="9143" y="9144"/>
                  </a:lnTo>
                  <a:lnTo>
                    <a:pt x="4571" y="9144"/>
                  </a:lnTo>
                  <a:lnTo>
                    <a:pt x="9143" y="4572"/>
                  </a:lnTo>
                  <a:lnTo>
                    <a:pt x="1220723" y="4572"/>
                  </a:lnTo>
                  <a:lnTo>
                    <a:pt x="1220723" y="1524"/>
                  </a:lnTo>
                  <a:lnTo>
                    <a:pt x="1217675" y="0"/>
                  </a:lnTo>
                  <a:close/>
                </a:path>
                <a:path w="1221104" h="378460" extrusionOk="0">
                  <a:moveTo>
                    <a:pt x="9143" y="368808"/>
                  </a:moveTo>
                  <a:lnTo>
                    <a:pt x="4571" y="368808"/>
                  </a:lnTo>
                  <a:lnTo>
                    <a:pt x="9143" y="373380"/>
                  </a:lnTo>
                  <a:lnTo>
                    <a:pt x="9143" y="368808"/>
                  </a:lnTo>
                  <a:close/>
                </a:path>
                <a:path w="1221104" h="378460" extrusionOk="0">
                  <a:moveTo>
                    <a:pt x="1210056" y="368808"/>
                  </a:moveTo>
                  <a:lnTo>
                    <a:pt x="9143" y="368808"/>
                  </a:lnTo>
                  <a:lnTo>
                    <a:pt x="9143" y="373380"/>
                  </a:lnTo>
                  <a:lnTo>
                    <a:pt x="1210056" y="373380"/>
                  </a:lnTo>
                  <a:lnTo>
                    <a:pt x="1210056" y="368808"/>
                  </a:lnTo>
                  <a:close/>
                </a:path>
                <a:path w="1221104" h="378460" extrusionOk="0">
                  <a:moveTo>
                    <a:pt x="1210056" y="4572"/>
                  </a:moveTo>
                  <a:lnTo>
                    <a:pt x="1210056" y="373380"/>
                  </a:lnTo>
                  <a:lnTo>
                    <a:pt x="1216151" y="368808"/>
                  </a:lnTo>
                  <a:lnTo>
                    <a:pt x="1220723" y="368808"/>
                  </a:lnTo>
                  <a:lnTo>
                    <a:pt x="1220723" y="9144"/>
                  </a:lnTo>
                  <a:lnTo>
                    <a:pt x="1216151" y="9144"/>
                  </a:lnTo>
                  <a:lnTo>
                    <a:pt x="1210056" y="4572"/>
                  </a:lnTo>
                  <a:close/>
                </a:path>
                <a:path w="1221104" h="378460" extrusionOk="0">
                  <a:moveTo>
                    <a:pt x="1220723" y="368808"/>
                  </a:moveTo>
                  <a:lnTo>
                    <a:pt x="1216151" y="368808"/>
                  </a:lnTo>
                  <a:lnTo>
                    <a:pt x="1210056" y="373380"/>
                  </a:lnTo>
                  <a:lnTo>
                    <a:pt x="1220723" y="373380"/>
                  </a:lnTo>
                  <a:lnTo>
                    <a:pt x="1220723" y="368808"/>
                  </a:lnTo>
                  <a:close/>
                </a:path>
                <a:path w="1221104" h="378460" extrusionOk="0">
                  <a:moveTo>
                    <a:pt x="9143" y="4572"/>
                  </a:moveTo>
                  <a:lnTo>
                    <a:pt x="4571" y="9144"/>
                  </a:lnTo>
                  <a:lnTo>
                    <a:pt x="9143" y="9144"/>
                  </a:lnTo>
                  <a:lnTo>
                    <a:pt x="9143" y="4572"/>
                  </a:lnTo>
                  <a:close/>
                </a:path>
                <a:path w="1221104" h="378460" extrusionOk="0">
                  <a:moveTo>
                    <a:pt x="1210056" y="4572"/>
                  </a:moveTo>
                  <a:lnTo>
                    <a:pt x="9143" y="4572"/>
                  </a:lnTo>
                  <a:lnTo>
                    <a:pt x="9143" y="9144"/>
                  </a:lnTo>
                  <a:lnTo>
                    <a:pt x="1210056" y="9144"/>
                  </a:lnTo>
                  <a:lnTo>
                    <a:pt x="1210056" y="4572"/>
                  </a:lnTo>
                  <a:close/>
                </a:path>
                <a:path w="1221104" h="378460" extrusionOk="0">
                  <a:moveTo>
                    <a:pt x="1220723" y="4572"/>
                  </a:moveTo>
                  <a:lnTo>
                    <a:pt x="1210056" y="4572"/>
                  </a:lnTo>
                  <a:lnTo>
                    <a:pt x="1216151" y="9144"/>
                  </a:lnTo>
                  <a:lnTo>
                    <a:pt x="1220723" y="9144"/>
                  </a:lnTo>
                  <a:lnTo>
                    <a:pt x="1220723" y="457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57" name="Google Shape;557;p248"/>
            <p:cNvSpPr txBox="1"/>
            <p:nvPr/>
          </p:nvSpPr>
          <p:spPr>
            <a:xfrm>
              <a:off x="2944525" y="1938685"/>
              <a:ext cx="919443" cy="255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r>
                <a:rPr lang="en-US" sz="1588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47dBm</a:t>
              </a: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58" name="Google Shape;558;p248"/>
            <p:cNvSpPr/>
            <p:nvPr/>
          </p:nvSpPr>
          <p:spPr>
            <a:xfrm>
              <a:off x="2873636" y="2240279"/>
              <a:ext cx="536762" cy="477371"/>
            </a:xfrm>
            <a:custGeom>
              <a:avLst/>
              <a:gdLst/>
              <a:ahLst/>
              <a:cxnLst/>
              <a:rect l="l" t="t" r="r" b="b"/>
              <a:pathLst>
                <a:path w="608329" h="541019" extrusionOk="0">
                  <a:moveTo>
                    <a:pt x="32004" y="461771"/>
                  </a:moveTo>
                  <a:lnTo>
                    <a:pt x="0" y="541019"/>
                  </a:lnTo>
                  <a:lnTo>
                    <a:pt x="82295" y="519683"/>
                  </a:lnTo>
                  <a:lnTo>
                    <a:pt x="66414" y="501395"/>
                  </a:lnTo>
                  <a:lnTo>
                    <a:pt x="50292" y="501395"/>
                  </a:lnTo>
                  <a:lnTo>
                    <a:pt x="45719" y="496824"/>
                  </a:lnTo>
                  <a:lnTo>
                    <a:pt x="55149" y="488424"/>
                  </a:lnTo>
                  <a:lnTo>
                    <a:pt x="32004" y="461771"/>
                  </a:lnTo>
                  <a:close/>
                </a:path>
                <a:path w="608329" h="541019" extrusionOk="0">
                  <a:moveTo>
                    <a:pt x="55149" y="488424"/>
                  </a:moveTo>
                  <a:lnTo>
                    <a:pt x="45719" y="496824"/>
                  </a:lnTo>
                  <a:lnTo>
                    <a:pt x="50292" y="501395"/>
                  </a:lnTo>
                  <a:lnTo>
                    <a:pt x="59382" y="493298"/>
                  </a:lnTo>
                  <a:lnTo>
                    <a:pt x="55149" y="488424"/>
                  </a:lnTo>
                  <a:close/>
                </a:path>
                <a:path w="608329" h="541019" extrusionOk="0">
                  <a:moveTo>
                    <a:pt x="59382" y="493298"/>
                  </a:moveTo>
                  <a:lnTo>
                    <a:pt x="50292" y="501395"/>
                  </a:lnTo>
                  <a:lnTo>
                    <a:pt x="66414" y="501395"/>
                  </a:lnTo>
                  <a:lnTo>
                    <a:pt x="59382" y="493298"/>
                  </a:lnTo>
                  <a:close/>
                </a:path>
                <a:path w="608329" h="541019" extrusionOk="0">
                  <a:moveTo>
                    <a:pt x="603503" y="0"/>
                  </a:moveTo>
                  <a:lnTo>
                    <a:pt x="55149" y="488424"/>
                  </a:lnTo>
                  <a:lnTo>
                    <a:pt x="59382" y="493298"/>
                  </a:lnTo>
                  <a:lnTo>
                    <a:pt x="608076" y="4571"/>
                  </a:lnTo>
                  <a:lnTo>
                    <a:pt x="603503" y="0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8"/>
                <a:buFont typeface="Arial"/>
                <a:buNone/>
              </a:pPr>
              <a:endParaRPr sz="1588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59" name="Google Shape;559;p248"/>
            <p:cNvSpPr txBox="1"/>
            <p:nvPr/>
          </p:nvSpPr>
          <p:spPr>
            <a:xfrm>
              <a:off x="3357954" y="3045309"/>
              <a:ext cx="919443" cy="258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1200" rIns="0" bIns="0" anchor="t" anchorCtr="0">
              <a:spAutoFit/>
            </a:bodyPr>
            <a:lstStyle/>
            <a:p>
              <a:pPr marL="11206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39dBm</a:t>
              </a:r>
              <a:endPara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560" name="Google Shape;560;p248"/>
            <p:cNvCxnSpPr/>
            <p:nvPr/>
          </p:nvCxnSpPr>
          <p:spPr>
            <a:xfrm>
              <a:off x="4935070" y="4381051"/>
              <a:ext cx="404756" cy="0"/>
            </a:xfrm>
            <a:prstGeom prst="straightConnector1">
              <a:avLst/>
            </a:prstGeom>
            <a:noFill/>
            <a:ln w="28575" cap="flat" cmpd="sng">
              <a:solidFill>
                <a:srgbClr val="0C0C0C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561" name="Google Shape;561;p248"/>
            <p:cNvSpPr txBox="1"/>
            <p:nvPr/>
          </p:nvSpPr>
          <p:spPr>
            <a:xfrm>
              <a:off x="5016603" y="4052712"/>
              <a:ext cx="1269899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UHF Antenna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248"/>
            <p:cNvSpPr/>
            <p:nvPr/>
          </p:nvSpPr>
          <p:spPr>
            <a:xfrm>
              <a:off x="3930913" y="4280515"/>
              <a:ext cx="1004157" cy="12322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rgbClr val="0C0C0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248"/>
            <p:cNvSpPr/>
            <p:nvPr/>
          </p:nvSpPr>
          <p:spPr>
            <a:xfrm>
              <a:off x="3802559" y="4146154"/>
              <a:ext cx="614531" cy="536111"/>
            </a:xfrm>
            <a:prstGeom prst="rect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S.A</a:t>
              </a:r>
              <a:endPara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4" name="Google Shape;564;p248"/>
          <p:cNvSpPr/>
          <p:nvPr/>
        </p:nvSpPr>
        <p:spPr>
          <a:xfrm>
            <a:off x="728865" y="69124"/>
            <a:ext cx="2777741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1206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sng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Setup</a:t>
            </a:r>
            <a:endParaRPr sz="3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47"/>
          <p:cNvSpPr txBox="1">
            <a:spLocks noGrp="1"/>
          </p:cNvSpPr>
          <p:nvPr>
            <p:ph type="title"/>
          </p:nvPr>
        </p:nvSpPr>
        <p:spPr>
          <a:xfrm>
            <a:off x="339643" y="290559"/>
            <a:ext cx="8581134" cy="477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56"/>
              <a:buFont typeface="Times New Roman"/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Anechoic Chamber Test Result Comparisons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247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graphicFrame>
        <p:nvGraphicFramePr>
          <p:cNvPr id="571" name="Google Shape;571;p247"/>
          <p:cNvGraphicFramePr/>
          <p:nvPr/>
        </p:nvGraphicFramePr>
        <p:xfrm>
          <a:off x="193116" y="1175360"/>
          <a:ext cx="8874175" cy="4200120"/>
        </p:xfrm>
        <a:graphic>
          <a:graphicData uri="http://schemas.openxmlformats.org/drawingml/2006/table">
            <a:tbl>
              <a:tblPr>
                <a:noFill/>
                <a:tableStyleId>{7638677B-4EE1-443C-BE7E-A47C207BBC13}</a:tableStyleId>
              </a:tblPr>
              <a:tblGrid>
                <a:gridCol w="1731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4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2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 </a:t>
                      </a:r>
                      <a:endParaRPr sz="2400" b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Sensitivity (dBm)</a:t>
                      </a:r>
                      <a:endParaRPr sz="2400" b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9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BIRDS-3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-102.8 SG, -98 Radio Setup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74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BIRDS-4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-94 (shielded), -90 (Unshielded) =&gt; Ungrounded STR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-101 (shielded), -92 (Unshielded) =&gt; Grounded STR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BIRDS-5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1U:  -104.25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2U: -103.4 without PINO, -101 with PINO</a:t>
                      </a:r>
                      <a:endParaRPr sz="2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72" name="Google Shape;572;p247"/>
          <p:cNvSpPr txBox="1"/>
          <p:nvPr/>
        </p:nvSpPr>
        <p:spPr>
          <a:xfrm>
            <a:off x="2203103" y="5462816"/>
            <a:ext cx="4854214" cy="40011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14 Byte Command at 60% success Rate 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247"/>
          <p:cNvSpPr txBox="1"/>
          <p:nvPr/>
        </p:nvSpPr>
        <p:spPr>
          <a:xfrm>
            <a:off x="0" y="5599356"/>
            <a:ext cx="8285018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Analysis: 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BIRDS 5 show similar performance to BIRDS 3 and BIRDS 4 with GRND STR.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250"/>
          <p:cNvSpPr txBox="1">
            <a:spLocks noGrp="1"/>
          </p:cNvSpPr>
          <p:nvPr>
            <p:ph type="body" idx="1"/>
          </p:nvPr>
        </p:nvSpPr>
        <p:spPr>
          <a:xfrm>
            <a:off x="25691" y="4130635"/>
            <a:ext cx="8581134" cy="246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400" b="1">
                <a:latin typeface="Calibri"/>
                <a:ea typeface="Calibri"/>
                <a:cs typeface="Calibri"/>
                <a:sym typeface="Calibri"/>
              </a:rPr>
              <a:t>Test – 1 : Calibration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Measuring downlink effective attenuation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Checking polarity of BIRDS GS antenna (commercial dipole antenna)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Measuring uplink effective attenuation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400" b="1">
                <a:latin typeface="Calibri"/>
                <a:ea typeface="Calibri"/>
                <a:cs typeface="Calibri"/>
                <a:sym typeface="Calibri"/>
              </a:rPr>
              <a:t>Test – 2 : Measuring UHF TRX receiving sensitivity of  BIRDS5 EM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br>
              <a:rPr lang="en-US" sz="2400">
                <a:latin typeface="Calibri"/>
                <a:ea typeface="Calibri"/>
                <a:cs typeface="Calibri"/>
                <a:sym typeface="Calibri"/>
              </a:rPr>
            </a:b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2" name="Google Shape;602;p250"/>
          <p:cNvSpPr txBox="1">
            <a:spLocks noGrp="1"/>
          </p:cNvSpPr>
          <p:nvPr>
            <p:ph type="title"/>
          </p:nvPr>
        </p:nvSpPr>
        <p:spPr>
          <a:xfrm>
            <a:off x="116746" y="218714"/>
            <a:ext cx="8707212" cy="472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Mock Long Range Test: Shield Box</a:t>
            </a:r>
            <a:endParaRPr sz="4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250"/>
          <p:cNvSpPr txBox="1">
            <a:spLocks noGrp="1"/>
          </p:cNvSpPr>
          <p:nvPr>
            <p:ph type="sldNum" idx="12"/>
          </p:nvPr>
        </p:nvSpPr>
        <p:spPr>
          <a:xfrm>
            <a:off x="6766558" y="6400208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pSp>
        <p:nvGrpSpPr>
          <p:cNvPr id="604" name="Google Shape;604;p250"/>
          <p:cNvGrpSpPr/>
          <p:nvPr/>
        </p:nvGrpSpPr>
        <p:grpSpPr>
          <a:xfrm>
            <a:off x="324971" y="793165"/>
            <a:ext cx="8682651" cy="3598830"/>
            <a:chOff x="-317133" y="3166592"/>
            <a:chExt cx="9357286" cy="3598830"/>
          </a:xfrm>
        </p:grpSpPr>
        <p:sp>
          <p:nvSpPr>
            <p:cNvPr id="605" name="Google Shape;605;p250"/>
            <p:cNvSpPr/>
            <p:nvPr/>
          </p:nvSpPr>
          <p:spPr>
            <a:xfrm>
              <a:off x="1159255" y="3783125"/>
              <a:ext cx="4735476" cy="2488923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rgbClr val="3153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250"/>
            <p:cNvSpPr/>
            <p:nvPr/>
          </p:nvSpPr>
          <p:spPr>
            <a:xfrm>
              <a:off x="1292502" y="5543890"/>
              <a:ext cx="1178744" cy="521940"/>
            </a:xfrm>
            <a:prstGeom prst="rect">
              <a:avLst/>
            </a:prstGeom>
            <a:solidFill>
              <a:srgbClr val="FBE4D4"/>
            </a:solidFill>
            <a:ln w="25400" cap="flat" cmpd="sng">
              <a:solidFill>
                <a:srgbClr val="3153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250"/>
            <p:cNvSpPr/>
            <p:nvPr/>
          </p:nvSpPr>
          <p:spPr>
            <a:xfrm>
              <a:off x="1543626" y="4787761"/>
              <a:ext cx="676497" cy="756129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rgbClr val="3153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08" name="Google Shape;608;p250"/>
            <p:cNvCxnSpPr>
              <a:stCxn id="607" idx="0"/>
            </p:cNvCxnSpPr>
            <p:nvPr/>
          </p:nvCxnSpPr>
          <p:spPr>
            <a:xfrm rot="10800000" flipH="1">
              <a:off x="1881874" y="4580761"/>
              <a:ext cx="589500" cy="207000"/>
            </a:xfrm>
            <a:prstGeom prst="straightConnector1">
              <a:avLst/>
            </a:prstGeom>
            <a:noFill/>
            <a:ln w="9525" cap="flat" cmpd="sng">
              <a:solidFill>
                <a:srgbClr val="3E6E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9" name="Google Shape;609;p250"/>
            <p:cNvCxnSpPr/>
            <p:nvPr/>
          </p:nvCxnSpPr>
          <p:spPr>
            <a:xfrm flipH="1">
              <a:off x="1310576" y="4792012"/>
              <a:ext cx="632799" cy="280013"/>
            </a:xfrm>
            <a:prstGeom prst="straightConnector1">
              <a:avLst/>
            </a:prstGeom>
            <a:noFill/>
            <a:ln w="9525" cap="flat" cmpd="sng">
              <a:solidFill>
                <a:srgbClr val="3E6E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0" name="Google Shape;610;p250"/>
            <p:cNvCxnSpPr/>
            <p:nvPr/>
          </p:nvCxnSpPr>
          <p:spPr>
            <a:xfrm flipH="1">
              <a:off x="5058078" y="4684271"/>
              <a:ext cx="778996" cy="481554"/>
            </a:xfrm>
            <a:prstGeom prst="straightConnector1">
              <a:avLst/>
            </a:prstGeom>
            <a:noFill/>
            <a:ln w="9525" cap="flat" cmpd="sng">
              <a:solidFill>
                <a:srgbClr val="3E6E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1" name="Google Shape;611;p250"/>
            <p:cNvCxnSpPr/>
            <p:nvPr/>
          </p:nvCxnSpPr>
          <p:spPr>
            <a:xfrm>
              <a:off x="5453983" y="4932018"/>
              <a:ext cx="440748" cy="0"/>
            </a:xfrm>
            <a:prstGeom prst="straightConnector1">
              <a:avLst/>
            </a:prstGeom>
            <a:noFill/>
            <a:ln w="9525" cap="flat" cmpd="sng">
              <a:solidFill>
                <a:srgbClr val="3E6E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12" name="Google Shape;612;p250"/>
            <p:cNvSpPr/>
            <p:nvPr/>
          </p:nvSpPr>
          <p:spPr>
            <a:xfrm>
              <a:off x="7710806" y="5350731"/>
              <a:ext cx="1329347" cy="908258"/>
            </a:xfrm>
            <a:prstGeom prst="rect">
              <a:avLst/>
            </a:prstGeom>
            <a:solidFill>
              <a:srgbClr val="7F7F7F"/>
            </a:solidFill>
            <a:ln w="25400" cap="flat" cmpd="sng">
              <a:solidFill>
                <a:srgbClr val="3153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GS Side: SG/ Radio</a:t>
              </a: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250"/>
            <p:cNvSpPr txBox="1"/>
            <p:nvPr/>
          </p:nvSpPr>
          <p:spPr>
            <a:xfrm>
              <a:off x="4353965" y="4558400"/>
              <a:ext cx="1747594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1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Commercial Dipole </a:t>
              </a:r>
              <a:endParaRPr sz="1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250"/>
            <p:cNvSpPr txBox="1"/>
            <p:nvPr/>
          </p:nvSpPr>
          <p:spPr>
            <a:xfrm>
              <a:off x="2243615" y="4736273"/>
              <a:ext cx="920665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1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EM Sat</a:t>
              </a:r>
              <a:endParaRPr sz="1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250"/>
            <p:cNvSpPr txBox="1"/>
            <p:nvPr/>
          </p:nvSpPr>
          <p:spPr>
            <a:xfrm>
              <a:off x="2477790" y="5699629"/>
              <a:ext cx="993314" cy="319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1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Foam</a:t>
              </a:r>
              <a:endParaRPr sz="1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250"/>
            <p:cNvSpPr txBox="1"/>
            <p:nvPr/>
          </p:nvSpPr>
          <p:spPr>
            <a:xfrm>
              <a:off x="3208516" y="3401368"/>
              <a:ext cx="1248741" cy="2545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Shield Box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17" name="Google Shape;617;p250"/>
            <p:cNvCxnSpPr/>
            <p:nvPr/>
          </p:nvCxnSpPr>
          <p:spPr>
            <a:xfrm flipH="1">
              <a:off x="1922875" y="3166592"/>
              <a:ext cx="20500" cy="3598830"/>
            </a:xfrm>
            <a:prstGeom prst="straightConnector1">
              <a:avLst/>
            </a:prstGeom>
            <a:noFill/>
            <a:ln w="38100" cap="flat" cmpd="sng">
              <a:solidFill>
                <a:srgbClr val="3E6EC2"/>
              </a:solidFill>
              <a:prstDash val="lgDashDot"/>
              <a:round/>
              <a:headEnd type="none" w="sm" len="sm"/>
              <a:tailEnd type="none" w="sm" len="sm"/>
            </a:ln>
          </p:spPr>
        </p:cxnSp>
        <p:cxnSp>
          <p:nvCxnSpPr>
            <p:cNvPr id="618" name="Google Shape;618;p250"/>
            <p:cNvCxnSpPr/>
            <p:nvPr/>
          </p:nvCxnSpPr>
          <p:spPr>
            <a:xfrm flipH="1">
              <a:off x="5457114" y="3166592"/>
              <a:ext cx="20500" cy="3598830"/>
            </a:xfrm>
            <a:prstGeom prst="straightConnector1">
              <a:avLst/>
            </a:prstGeom>
            <a:noFill/>
            <a:ln w="38100" cap="flat" cmpd="sng">
              <a:solidFill>
                <a:srgbClr val="3E6EC2"/>
              </a:solidFill>
              <a:prstDash val="dashDot"/>
              <a:round/>
              <a:headEnd type="none" w="sm" len="sm"/>
              <a:tailEnd type="none" w="sm" len="sm"/>
            </a:ln>
          </p:spPr>
        </p:cxnSp>
        <p:sp>
          <p:nvSpPr>
            <p:cNvPr id="619" name="Google Shape;619;p250"/>
            <p:cNvSpPr txBox="1"/>
            <p:nvPr/>
          </p:nvSpPr>
          <p:spPr>
            <a:xfrm>
              <a:off x="5467362" y="3401368"/>
              <a:ext cx="1262871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GS Side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250"/>
            <p:cNvSpPr txBox="1"/>
            <p:nvPr/>
          </p:nvSpPr>
          <p:spPr>
            <a:xfrm>
              <a:off x="-317133" y="3389118"/>
              <a:ext cx="2310664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Other Side: at Long Dist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21" name="Google Shape;621;p250"/>
            <p:cNvCxnSpPr/>
            <p:nvPr/>
          </p:nvCxnSpPr>
          <p:spPr>
            <a:xfrm>
              <a:off x="1816311" y="5393109"/>
              <a:ext cx="3573301" cy="0"/>
            </a:xfrm>
            <a:prstGeom prst="straightConnector1">
              <a:avLst/>
            </a:prstGeom>
            <a:noFill/>
            <a:ln w="28575" cap="flat" cmpd="sng">
              <a:solidFill>
                <a:srgbClr val="3E6EC2"/>
              </a:solidFill>
              <a:prstDash val="dot"/>
              <a:round/>
              <a:headEnd type="none" w="sm" len="sm"/>
              <a:tailEnd type="none" w="sm" len="sm"/>
            </a:ln>
          </p:spPr>
        </p:cxnSp>
        <p:sp>
          <p:nvSpPr>
            <p:cNvPr id="622" name="Google Shape;622;p250"/>
            <p:cNvSpPr txBox="1"/>
            <p:nvPr/>
          </p:nvSpPr>
          <p:spPr>
            <a:xfrm>
              <a:off x="3164281" y="5115076"/>
              <a:ext cx="1708455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1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Distance (0.9 m)</a:t>
              </a:r>
              <a:endParaRPr sz="1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23" name="Google Shape;623;p250"/>
            <p:cNvCxnSpPr/>
            <p:nvPr/>
          </p:nvCxnSpPr>
          <p:spPr>
            <a:xfrm flipH="1">
              <a:off x="1985968" y="4319936"/>
              <a:ext cx="3515784" cy="31082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dot"/>
              <a:round/>
              <a:headEnd type="none" w="sm" len="sm"/>
              <a:tailEnd type="triangle" w="med" len="med"/>
            </a:ln>
          </p:spPr>
        </p:cxnSp>
        <p:cxnSp>
          <p:nvCxnSpPr>
            <p:cNvPr id="624" name="Google Shape;624;p250"/>
            <p:cNvCxnSpPr/>
            <p:nvPr/>
          </p:nvCxnSpPr>
          <p:spPr>
            <a:xfrm rot="10800000" flipH="1">
              <a:off x="2026200" y="4074922"/>
              <a:ext cx="3466737" cy="41051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dot"/>
              <a:round/>
              <a:headEnd type="none" w="sm" len="sm"/>
              <a:tailEnd type="triangle" w="med" len="med"/>
            </a:ln>
          </p:spPr>
        </p:cxnSp>
        <p:sp>
          <p:nvSpPr>
            <p:cNvPr id="625" name="Google Shape;625;p250"/>
            <p:cNvSpPr/>
            <p:nvPr/>
          </p:nvSpPr>
          <p:spPr>
            <a:xfrm>
              <a:off x="6145855" y="5488098"/>
              <a:ext cx="1168757" cy="63352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rgbClr val="3153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Variable Attenuation</a:t>
              </a: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26" name="Google Shape;626;p250"/>
            <p:cNvCxnSpPr>
              <a:stCxn id="612" idx="1"/>
              <a:endCxn id="625" idx="3"/>
            </p:cNvCxnSpPr>
            <p:nvPr/>
          </p:nvCxnSpPr>
          <p:spPr>
            <a:xfrm rot="10800000">
              <a:off x="7314506" y="5804860"/>
              <a:ext cx="396300" cy="0"/>
            </a:xfrm>
            <a:prstGeom prst="straightConnector1">
              <a:avLst/>
            </a:prstGeom>
            <a:noFill/>
            <a:ln w="38100" cap="flat" cmpd="sng">
              <a:solidFill>
                <a:srgbClr val="3E6E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7" name="Google Shape;627;p250"/>
            <p:cNvCxnSpPr>
              <a:endCxn id="625" idx="0"/>
            </p:cNvCxnSpPr>
            <p:nvPr/>
          </p:nvCxnSpPr>
          <p:spPr>
            <a:xfrm>
              <a:off x="5904634" y="4931898"/>
              <a:ext cx="825600" cy="556200"/>
            </a:xfrm>
            <a:prstGeom prst="bentConnector2">
              <a:avLst/>
            </a:prstGeom>
            <a:noFill/>
            <a:ln w="28575" cap="flat" cmpd="sng">
              <a:solidFill>
                <a:srgbClr val="3E6E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28" name="Google Shape;628;p250"/>
            <p:cNvSpPr txBox="1"/>
            <p:nvPr/>
          </p:nvSpPr>
          <p:spPr>
            <a:xfrm>
              <a:off x="2900140" y="4300821"/>
              <a:ext cx="1718855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1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Uplink Command</a:t>
              </a:r>
              <a:endParaRPr sz="1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250"/>
            <p:cNvSpPr txBox="1"/>
            <p:nvPr/>
          </p:nvSpPr>
          <p:spPr>
            <a:xfrm>
              <a:off x="3565271" y="3832502"/>
              <a:ext cx="788694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1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ACK</a:t>
              </a:r>
              <a:endParaRPr sz="1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250"/>
            <p:cNvSpPr/>
            <p:nvPr/>
          </p:nvSpPr>
          <p:spPr>
            <a:xfrm>
              <a:off x="90855" y="5675262"/>
              <a:ext cx="774929" cy="737733"/>
            </a:xfrm>
            <a:prstGeom prst="rect">
              <a:avLst/>
            </a:prstGeom>
            <a:solidFill>
              <a:srgbClr val="7F7F7F"/>
            </a:solidFill>
            <a:ln w="25400" cap="flat" cmpd="sng">
              <a:solidFill>
                <a:srgbClr val="3153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SA</a:t>
              </a: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31" name="Google Shape;631;p250"/>
            <p:cNvCxnSpPr/>
            <p:nvPr/>
          </p:nvCxnSpPr>
          <p:spPr>
            <a:xfrm>
              <a:off x="1159255" y="4736273"/>
              <a:ext cx="267763" cy="0"/>
            </a:xfrm>
            <a:prstGeom prst="straightConnector1">
              <a:avLst/>
            </a:prstGeom>
            <a:noFill/>
            <a:ln w="38100" cap="flat" cmpd="sng">
              <a:solidFill>
                <a:srgbClr val="3E6EC2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2" name="Google Shape;632;p250"/>
            <p:cNvSpPr/>
            <p:nvPr/>
          </p:nvSpPr>
          <p:spPr>
            <a:xfrm>
              <a:off x="484909" y="4752109"/>
              <a:ext cx="706582" cy="914400"/>
            </a:xfrm>
            <a:custGeom>
              <a:avLst/>
              <a:gdLst/>
              <a:ahLst/>
              <a:cxnLst/>
              <a:rect l="l" t="t" r="r" b="b"/>
              <a:pathLst>
                <a:path w="706582" h="914400" extrusionOk="0">
                  <a:moveTo>
                    <a:pt x="0" y="914400"/>
                  </a:moveTo>
                  <a:cubicBezTo>
                    <a:pt x="23091" y="900545"/>
                    <a:pt x="50232" y="891877"/>
                    <a:pt x="69273" y="872836"/>
                  </a:cubicBezTo>
                  <a:cubicBezTo>
                    <a:pt x="95820" y="846289"/>
                    <a:pt x="100895" y="795135"/>
                    <a:pt x="110836" y="762000"/>
                  </a:cubicBezTo>
                  <a:cubicBezTo>
                    <a:pt x="119229" y="734024"/>
                    <a:pt x="129310" y="706582"/>
                    <a:pt x="138546" y="678873"/>
                  </a:cubicBezTo>
                  <a:cubicBezTo>
                    <a:pt x="143164" y="665018"/>
                    <a:pt x="148858" y="651477"/>
                    <a:pt x="152400" y="637309"/>
                  </a:cubicBezTo>
                  <a:lnTo>
                    <a:pt x="180109" y="526473"/>
                  </a:lnTo>
                  <a:cubicBezTo>
                    <a:pt x="184727" y="508000"/>
                    <a:pt x="190230" y="489726"/>
                    <a:pt x="193964" y="471055"/>
                  </a:cubicBezTo>
                  <a:cubicBezTo>
                    <a:pt x="198582" y="447964"/>
                    <a:pt x="202107" y="424627"/>
                    <a:pt x="207818" y="401782"/>
                  </a:cubicBezTo>
                  <a:cubicBezTo>
                    <a:pt x="221930" y="345334"/>
                    <a:pt x="219283" y="371329"/>
                    <a:pt x="249382" y="318655"/>
                  </a:cubicBezTo>
                  <a:cubicBezTo>
                    <a:pt x="259629" y="300723"/>
                    <a:pt x="265086" y="280042"/>
                    <a:pt x="277091" y="263236"/>
                  </a:cubicBezTo>
                  <a:cubicBezTo>
                    <a:pt x="288479" y="247292"/>
                    <a:pt x="305904" y="236549"/>
                    <a:pt x="318655" y="221673"/>
                  </a:cubicBezTo>
                  <a:cubicBezTo>
                    <a:pt x="333682" y="204141"/>
                    <a:pt x="342479" y="181037"/>
                    <a:pt x="360218" y="166255"/>
                  </a:cubicBezTo>
                  <a:cubicBezTo>
                    <a:pt x="371437" y="156906"/>
                    <a:pt x="388720" y="158931"/>
                    <a:pt x="401782" y="152400"/>
                  </a:cubicBezTo>
                  <a:cubicBezTo>
                    <a:pt x="444679" y="130951"/>
                    <a:pt x="454820" y="108238"/>
                    <a:pt x="498764" y="83127"/>
                  </a:cubicBezTo>
                  <a:cubicBezTo>
                    <a:pt x="511444" y="75882"/>
                    <a:pt x="526473" y="73891"/>
                    <a:pt x="540327" y="69273"/>
                  </a:cubicBezTo>
                  <a:cubicBezTo>
                    <a:pt x="606194" y="25362"/>
                    <a:pt x="566094" y="46830"/>
                    <a:pt x="665018" y="13855"/>
                  </a:cubicBezTo>
                  <a:lnTo>
                    <a:pt x="706582" y="0"/>
                  </a:lnTo>
                </a:path>
              </a:pathLst>
            </a:custGeom>
            <a:noFill/>
            <a:ln w="25400" cap="flat" cmpd="sng">
              <a:solidFill>
                <a:srgbClr val="3153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250"/>
            <p:cNvSpPr txBox="1"/>
            <p:nvPr/>
          </p:nvSpPr>
          <p:spPr>
            <a:xfrm>
              <a:off x="247533" y="4526161"/>
              <a:ext cx="950901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1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Monp Ant</a:t>
              </a:r>
              <a:endParaRPr sz="1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251"/>
          <p:cNvSpPr/>
          <p:nvPr/>
        </p:nvSpPr>
        <p:spPr>
          <a:xfrm>
            <a:off x="5583382" y="821618"/>
            <a:ext cx="3560618" cy="5037788"/>
          </a:xfrm>
          <a:prstGeom prst="rect">
            <a:avLst/>
          </a:prstGeom>
          <a:solidFill>
            <a:srgbClr val="F2F2F2"/>
          </a:solidFill>
          <a:ln w="25400" cap="flat" cmpd="sng">
            <a:solidFill>
              <a:srgbClr val="3153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251"/>
          <p:cNvSpPr txBox="1">
            <a:spLocks noGrp="1"/>
          </p:cNvSpPr>
          <p:nvPr>
            <p:ph type="title"/>
          </p:nvPr>
        </p:nvSpPr>
        <p:spPr>
          <a:xfrm>
            <a:off x="0" y="43563"/>
            <a:ext cx="8581134" cy="828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Actual Equipment Setting</a:t>
            </a:r>
            <a:endParaRPr sz="4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251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641" name="Google Shape;641;p2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370" y="1874546"/>
            <a:ext cx="5063466" cy="3797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p251"/>
          <p:cNvSpPr txBox="1"/>
          <p:nvPr/>
        </p:nvSpPr>
        <p:spPr>
          <a:xfrm>
            <a:off x="1094509" y="1399322"/>
            <a:ext cx="272934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Shield Box Setup </a:t>
            </a:r>
            <a:endParaRPr sz="2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251"/>
          <p:cNvSpPr txBox="1"/>
          <p:nvPr/>
        </p:nvSpPr>
        <p:spPr>
          <a:xfrm>
            <a:off x="2677386" y="4757278"/>
            <a:ext cx="1032166" cy="3077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EM SAT</a:t>
            </a:r>
            <a:endParaRPr sz="1400" b="1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251"/>
          <p:cNvSpPr txBox="1"/>
          <p:nvPr/>
        </p:nvSpPr>
        <p:spPr>
          <a:xfrm>
            <a:off x="1525913" y="3132182"/>
            <a:ext cx="484910" cy="3077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</a:t>
            </a:r>
            <a:endParaRPr sz="1400" b="1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251"/>
          <p:cNvSpPr txBox="1"/>
          <p:nvPr/>
        </p:nvSpPr>
        <p:spPr>
          <a:xfrm rot="457578">
            <a:off x="3654199" y="3024439"/>
            <a:ext cx="1469815" cy="3077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Com. Dip. Ant</a:t>
            </a:r>
            <a:endParaRPr sz="1400" b="1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251"/>
          <p:cNvSpPr/>
          <p:nvPr/>
        </p:nvSpPr>
        <p:spPr>
          <a:xfrm rot="-6155498">
            <a:off x="2962197" y="4424166"/>
            <a:ext cx="462545" cy="1427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3153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51"/>
          <p:cNvSpPr/>
          <p:nvPr/>
        </p:nvSpPr>
        <p:spPr>
          <a:xfrm rot="4877902">
            <a:off x="4275575" y="3616672"/>
            <a:ext cx="515631" cy="1325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3153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8" name="Google Shape;648;p25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91199" y="3363005"/>
            <a:ext cx="2798973" cy="15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251"/>
          <p:cNvSpPr txBox="1"/>
          <p:nvPr/>
        </p:nvSpPr>
        <p:spPr>
          <a:xfrm>
            <a:off x="6850675" y="5207383"/>
            <a:ext cx="1010213" cy="52322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Variable</a:t>
            </a:r>
            <a:endParaRPr sz="1400" b="0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Attenuator</a:t>
            </a:r>
            <a:endParaRPr sz="1400" b="0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0" name="Google Shape;650;p251"/>
          <p:cNvSpPr txBox="1"/>
          <p:nvPr/>
        </p:nvSpPr>
        <p:spPr>
          <a:xfrm>
            <a:off x="5929480" y="2765761"/>
            <a:ext cx="2670374" cy="3077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Signal Generator + TNC (SG)</a:t>
            </a:r>
            <a:endParaRPr sz="1400" b="0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1" name="Google Shape;651;p251"/>
          <p:cNvSpPr/>
          <p:nvPr/>
        </p:nvSpPr>
        <p:spPr>
          <a:xfrm>
            <a:off x="7841673" y="4599709"/>
            <a:ext cx="1052945" cy="817612"/>
          </a:xfrm>
          <a:custGeom>
            <a:avLst/>
            <a:gdLst/>
            <a:ahLst/>
            <a:cxnLst/>
            <a:rect l="l" t="t" r="r" b="b"/>
            <a:pathLst>
              <a:path w="1052945" h="817612" extrusionOk="0">
                <a:moveTo>
                  <a:pt x="1052945" y="0"/>
                </a:moveTo>
                <a:cubicBezTo>
                  <a:pt x="1029854" y="4618"/>
                  <a:pt x="1005536" y="5109"/>
                  <a:pt x="983672" y="13855"/>
                </a:cubicBezTo>
                <a:cubicBezTo>
                  <a:pt x="905021" y="45315"/>
                  <a:pt x="927006" y="58111"/>
                  <a:pt x="858982" y="96982"/>
                </a:cubicBezTo>
                <a:cubicBezTo>
                  <a:pt x="846302" y="104228"/>
                  <a:pt x="831273" y="106218"/>
                  <a:pt x="817418" y="110836"/>
                </a:cubicBezTo>
                <a:cubicBezTo>
                  <a:pt x="789709" y="129309"/>
                  <a:pt x="764078" y="151362"/>
                  <a:pt x="734291" y="166255"/>
                </a:cubicBezTo>
                <a:cubicBezTo>
                  <a:pt x="682350" y="192225"/>
                  <a:pt x="668416" y="195061"/>
                  <a:pt x="623454" y="235527"/>
                </a:cubicBezTo>
                <a:cubicBezTo>
                  <a:pt x="487880" y="357544"/>
                  <a:pt x="590215" y="285397"/>
                  <a:pt x="498763" y="346364"/>
                </a:cubicBezTo>
                <a:lnTo>
                  <a:pt x="415636" y="471055"/>
                </a:lnTo>
                <a:cubicBezTo>
                  <a:pt x="406400" y="484909"/>
                  <a:pt x="399701" y="500844"/>
                  <a:pt x="387927" y="512618"/>
                </a:cubicBezTo>
                <a:cubicBezTo>
                  <a:pt x="374072" y="526473"/>
                  <a:pt x="358392" y="538716"/>
                  <a:pt x="346363" y="554182"/>
                </a:cubicBezTo>
                <a:cubicBezTo>
                  <a:pt x="325917" y="580469"/>
                  <a:pt x="314493" y="613761"/>
                  <a:pt x="290945" y="637309"/>
                </a:cubicBezTo>
                <a:cubicBezTo>
                  <a:pt x="267854" y="660400"/>
                  <a:pt x="239786" y="679411"/>
                  <a:pt x="221672" y="706582"/>
                </a:cubicBezTo>
                <a:cubicBezTo>
                  <a:pt x="212436" y="720437"/>
                  <a:pt x="205737" y="736372"/>
                  <a:pt x="193963" y="748146"/>
                </a:cubicBezTo>
                <a:cubicBezTo>
                  <a:pt x="161030" y="781079"/>
                  <a:pt x="110428" y="789846"/>
                  <a:pt x="69272" y="803564"/>
                </a:cubicBezTo>
                <a:cubicBezTo>
                  <a:pt x="18947" y="820339"/>
                  <a:pt x="42312" y="817418"/>
                  <a:pt x="0" y="817418"/>
                </a:cubicBezTo>
              </a:path>
            </a:pathLst>
          </a:custGeom>
          <a:noFill/>
          <a:ln w="25400" cap="flat" cmpd="sng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251"/>
          <p:cNvSpPr/>
          <p:nvPr/>
        </p:nvSpPr>
        <p:spPr>
          <a:xfrm>
            <a:off x="5444836" y="4668982"/>
            <a:ext cx="1405839" cy="748339"/>
          </a:xfrm>
          <a:custGeom>
            <a:avLst/>
            <a:gdLst/>
            <a:ahLst/>
            <a:cxnLst/>
            <a:rect l="l" t="t" r="r" b="b"/>
            <a:pathLst>
              <a:path w="1496291" h="748145" extrusionOk="0">
                <a:moveTo>
                  <a:pt x="0" y="0"/>
                </a:moveTo>
                <a:cubicBezTo>
                  <a:pt x="123054" y="17579"/>
                  <a:pt x="169701" y="8650"/>
                  <a:pt x="263237" y="55418"/>
                </a:cubicBezTo>
                <a:cubicBezTo>
                  <a:pt x="278130" y="62865"/>
                  <a:pt x="290946" y="73891"/>
                  <a:pt x="304800" y="83127"/>
                </a:cubicBezTo>
                <a:cubicBezTo>
                  <a:pt x="384210" y="202244"/>
                  <a:pt x="278472" y="62065"/>
                  <a:pt x="374073" y="138545"/>
                </a:cubicBezTo>
                <a:cubicBezTo>
                  <a:pt x="463598" y="210165"/>
                  <a:pt x="338874" y="159141"/>
                  <a:pt x="443346" y="193963"/>
                </a:cubicBezTo>
                <a:cubicBezTo>
                  <a:pt x="510864" y="295241"/>
                  <a:pt x="427448" y="188546"/>
                  <a:pt x="512619" y="249382"/>
                </a:cubicBezTo>
                <a:cubicBezTo>
                  <a:pt x="627670" y="331562"/>
                  <a:pt x="515690" y="287352"/>
                  <a:pt x="609600" y="318654"/>
                </a:cubicBezTo>
                <a:cubicBezTo>
                  <a:pt x="628073" y="337127"/>
                  <a:pt x="644119" y="358398"/>
                  <a:pt x="665019" y="374073"/>
                </a:cubicBezTo>
                <a:cubicBezTo>
                  <a:pt x="681541" y="386465"/>
                  <a:pt x="702383" y="391752"/>
                  <a:pt x="720437" y="401782"/>
                </a:cubicBezTo>
                <a:cubicBezTo>
                  <a:pt x="743976" y="414859"/>
                  <a:pt x="766069" y="430450"/>
                  <a:pt x="789709" y="443345"/>
                </a:cubicBezTo>
                <a:cubicBezTo>
                  <a:pt x="816906" y="458180"/>
                  <a:pt x="842782" y="477395"/>
                  <a:pt x="872837" y="484909"/>
                </a:cubicBezTo>
                <a:cubicBezTo>
                  <a:pt x="936198" y="500749"/>
                  <a:pt x="1003439" y="496778"/>
                  <a:pt x="1066800" y="512618"/>
                </a:cubicBezTo>
                <a:cubicBezTo>
                  <a:pt x="1085273" y="517236"/>
                  <a:pt x="1103981" y="521001"/>
                  <a:pt x="1122219" y="526473"/>
                </a:cubicBezTo>
                <a:cubicBezTo>
                  <a:pt x="1150195" y="534866"/>
                  <a:pt x="1205346" y="554182"/>
                  <a:pt x="1205346" y="554182"/>
                </a:cubicBezTo>
                <a:cubicBezTo>
                  <a:pt x="1270649" y="652136"/>
                  <a:pt x="1185363" y="534197"/>
                  <a:pt x="1288473" y="637309"/>
                </a:cubicBezTo>
                <a:cubicBezTo>
                  <a:pt x="1300247" y="649083"/>
                  <a:pt x="1303651" y="667908"/>
                  <a:pt x="1316182" y="678873"/>
                </a:cubicBezTo>
                <a:cubicBezTo>
                  <a:pt x="1395094" y="747922"/>
                  <a:pt x="1397118" y="733978"/>
                  <a:pt x="1496291" y="748145"/>
                </a:cubicBezTo>
                <a:lnTo>
                  <a:pt x="1413164" y="720436"/>
                </a:lnTo>
              </a:path>
            </a:pathLst>
          </a:custGeom>
          <a:noFill/>
          <a:ln w="25400" cap="flat" cmpd="sng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3" name="Google Shape;653;p25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899698" y="3091848"/>
            <a:ext cx="1497145" cy="473421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51"/>
          <p:cNvSpPr/>
          <p:nvPr/>
        </p:nvSpPr>
        <p:spPr>
          <a:xfrm>
            <a:off x="7099812" y="1671273"/>
            <a:ext cx="386838" cy="331887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251"/>
          <p:cNvSpPr/>
          <p:nvPr/>
        </p:nvSpPr>
        <p:spPr>
          <a:xfrm>
            <a:off x="6537430" y="1143576"/>
            <a:ext cx="1511601" cy="67046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251"/>
          <p:cNvSpPr txBox="1"/>
          <p:nvPr/>
        </p:nvSpPr>
        <p:spPr>
          <a:xfrm>
            <a:off x="6592848" y="821618"/>
            <a:ext cx="1343638" cy="3077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BIRDS GS PC</a:t>
            </a:r>
            <a:endParaRPr sz="1400" b="0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7" name="Google Shape;657;p251"/>
          <p:cNvSpPr/>
          <p:nvPr/>
        </p:nvSpPr>
        <p:spPr>
          <a:xfrm>
            <a:off x="8091055" y="1745673"/>
            <a:ext cx="900545" cy="1814945"/>
          </a:xfrm>
          <a:custGeom>
            <a:avLst/>
            <a:gdLst/>
            <a:ahLst/>
            <a:cxnLst/>
            <a:rect l="l" t="t" r="r" b="b"/>
            <a:pathLst>
              <a:path w="900545" h="1814945" extrusionOk="0">
                <a:moveTo>
                  <a:pt x="0" y="0"/>
                </a:moveTo>
                <a:cubicBezTo>
                  <a:pt x="27709" y="23091"/>
                  <a:pt x="57622" y="43767"/>
                  <a:pt x="83127" y="69272"/>
                </a:cubicBezTo>
                <a:cubicBezTo>
                  <a:pt x="94901" y="81046"/>
                  <a:pt x="99062" y="99062"/>
                  <a:pt x="110836" y="110836"/>
                </a:cubicBezTo>
                <a:cubicBezTo>
                  <a:pt x="127164" y="127164"/>
                  <a:pt x="149926" y="136072"/>
                  <a:pt x="166254" y="152400"/>
                </a:cubicBezTo>
                <a:cubicBezTo>
                  <a:pt x="178028" y="164174"/>
                  <a:pt x="183303" y="181171"/>
                  <a:pt x="193963" y="193963"/>
                </a:cubicBezTo>
                <a:cubicBezTo>
                  <a:pt x="206506" y="209015"/>
                  <a:pt x="221672" y="221672"/>
                  <a:pt x="235527" y="235527"/>
                </a:cubicBezTo>
                <a:cubicBezTo>
                  <a:pt x="270347" y="339993"/>
                  <a:pt x="223378" y="211232"/>
                  <a:pt x="277090" y="318654"/>
                </a:cubicBezTo>
                <a:cubicBezTo>
                  <a:pt x="283621" y="331716"/>
                  <a:pt x="278179" y="353126"/>
                  <a:pt x="290945" y="360218"/>
                </a:cubicBezTo>
                <a:cubicBezTo>
                  <a:pt x="324235" y="378712"/>
                  <a:pt x="401781" y="387927"/>
                  <a:pt x="401781" y="387927"/>
                </a:cubicBezTo>
                <a:cubicBezTo>
                  <a:pt x="520902" y="467340"/>
                  <a:pt x="370184" y="372128"/>
                  <a:pt x="484909" y="429491"/>
                </a:cubicBezTo>
                <a:cubicBezTo>
                  <a:pt x="523485" y="448779"/>
                  <a:pt x="537396" y="468124"/>
                  <a:pt x="568036" y="498763"/>
                </a:cubicBezTo>
                <a:cubicBezTo>
                  <a:pt x="572654" y="512618"/>
                  <a:pt x="572767" y="528923"/>
                  <a:pt x="581890" y="540327"/>
                </a:cubicBezTo>
                <a:cubicBezTo>
                  <a:pt x="592292" y="553329"/>
                  <a:pt x="611009" y="556974"/>
                  <a:pt x="623454" y="568036"/>
                </a:cubicBezTo>
                <a:cubicBezTo>
                  <a:pt x="652742" y="594070"/>
                  <a:pt x="678872" y="623454"/>
                  <a:pt x="706581" y="651163"/>
                </a:cubicBezTo>
                <a:lnTo>
                  <a:pt x="706581" y="651163"/>
                </a:lnTo>
                <a:lnTo>
                  <a:pt x="789709" y="775854"/>
                </a:lnTo>
                <a:lnTo>
                  <a:pt x="817418" y="817418"/>
                </a:lnTo>
                <a:cubicBezTo>
                  <a:pt x="860727" y="990662"/>
                  <a:pt x="805375" y="775269"/>
                  <a:pt x="845127" y="914400"/>
                </a:cubicBezTo>
                <a:cubicBezTo>
                  <a:pt x="879920" y="1036176"/>
                  <a:pt x="839616" y="911725"/>
                  <a:pt x="872836" y="1011382"/>
                </a:cubicBezTo>
                <a:cubicBezTo>
                  <a:pt x="890474" y="1117214"/>
                  <a:pt x="900545" y="1161632"/>
                  <a:pt x="900545" y="1288472"/>
                </a:cubicBezTo>
                <a:cubicBezTo>
                  <a:pt x="900545" y="1367117"/>
                  <a:pt x="894515" y="1445745"/>
                  <a:pt x="886690" y="1524000"/>
                </a:cubicBezTo>
                <a:cubicBezTo>
                  <a:pt x="885237" y="1538531"/>
                  <a:pt x="876848" y="1551521"/>
                  <a:pt x="872836" y="1565563"/>
                </a:cubicBezTo>
                <a:cubicBezTo>
                  <a:pt x="866919" y="1586274"/>
                  <a:pt x="856198" y="1640403"/>
                  <a:pt x="845127" y="1662545"/>
                </a:cubicBezTo>
                <a:cubicBezTo>
                  <a:pt x="837680" y="1677438"/>
                  <a:pt x="824865" y="1689216"/>
                  <a:pt x="817418" y="1704109"/>
                </a:cubicBezTo>
                <a:cubicBezTo>
                  <a:pt x="781447" y="1776049"/>
                  <a:pt x="829976" y="1719258"/>
                  <a:pt x="775854" y="1773382"/>
                </a:cubicBezTo>
                <a:lnTo>
                  <a:pt x="762000" y="1814945"/>
                </a:lnTo>
              </a:path>
            </a:pathLst>
          </a:custGeom>
          <a:noFill/>
          <a:ln w="25400" cap="flat" cmpd="sng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251"/>
          <p:cNvSpPr/>
          <p:nvPr/>
        </p:nvSpPr>
        <p:spPr>
          <a:xfrm>
            <a:off x="7992484" y="1828800"/>
            <a:ext cx="874426" cy="1399309"/>
          </a:xfrm>
          <a:custGeom>
            <a:avLst/>
            <a:gdLst/>
            <a:ahLst/>
            <a:cxnLst/>
            <a:rect l="l" t="t" r="r" b="b"/>
            <a:pathLst>
              <a:path w="831273" h="1357745" extrusionOk="0">
                <a:moveTo>
                  <a:pt x="207819" y="1357745"/>
                </a:moveTo>
                <a:cubicBezTo>
                  <a:pt x="244764" y="1353127"/>
                  <a:pt x="281517" y="1346544"/>
                  <a:pt x="318655" y="1343891"/>
                </a:cubicBezTo>
                <a:cubicBezTo>
                  <a:pt x="410899" y="1337302"/>
                  <a:pt x="504044" y="1341997"/>
                  <a:pt x="595746" y="1330036"/>
                </a:cubicBezTo>
                <a:cubicBezTo>
                  <a:pt x="612257" y="1327882"/>
                  <a:pt x="624778" y="1313292"/>
                  <a:pt x="637309" y="1302327"/>
                </a:cubicBezTo>
                <a:cubicBezTo>
                  <a:pt x="637316" y="1302321"/>
                  <a:pt x="733364" y="1206273"/>
                  <a:pt x="748146" y="1191491"/>
                </a:cubicBezTo>
                <a:lnTo>
                  <a:pt x="789709" y="1149927"/>
                </a:lnTo>
                <a:lnTo>
                  <a:pt x="817419" y="1066800"/>
                </a:lnTo>
                <a:lnTo>
                  <a:pt x="831273" y="1025236"/>
                </a:lnTo>
                <a:cubicBezTo>
                  <a:pt x="827733" y="986289"/>
                  <a:pt x="830219" y="884582"/>
                  <a:pt x="803564" y="831273"/>
                </a:cubicBezTo>
                <a:cubicBezTo>
                  <a:pt x="796117" y="816380"/>
                  <a:pt x="788857" y="800111"/>
                  <a:pt x="775855" y="789709"/>
                </a:cubicBezTo>
                <a:cubicBezTo>
                  <a:pt x="764451" y="780586"/>
                  <a:pt x="748146" y="780473"/>
                  <a:pt x="734291" y="775855"/>
                </a:cubicBezTo>
                <a:cubicBezTo>
                  <a:pt x="701469" y="743032"/>
                  <a:pt x="666829" y="712013"/>
                  <a:pt x="651164" y="665018"/>
                </a:cubicBezTo>
                <a:cubicBezTo>
                  <a:pt x="641928" y="637309"/>
                  <a:pt x="639656" y="606193"/>
                  <a:pt x="623455" y="581891"/>
                </a:cubicBezTo>
                <a:cubicBezTo>
                  <a:pt x="554659" y="478695"/>
                  <a:pt x="643079" y="605439"/>
                  <a:pt x="554182" y="498764"/>
                </a:cubicBezTo>
                <a:cubicBezTo>
                  <a:pt x="543522" y="485972"/>
                  <a:pt x="539475" y="467602"/>
                  <a:pt x="526473" y="457200"/>
                </a:cubicBezTo>
                <a:cubicBezTo>
                  <a:pt x="515069" y="448077"/>
                  <a:pt x="497675" y="450437"/>
                  <a:pt x="484909" y="443345"/>
                </a:cubicBezTo>
                <a:cubicBezTo>
                  <a:pt x="455798" y="427172"/>
                  <a:pt x="425330" y="411475"/>
                  <a:pt x="401782" y="387927"/>
                </a:cubicBezTo>
                <a:lnTo>
                  <a:pt x="332509" y="318655"/>
                </a:lnTo>
                <a:cubicBezTo>
                  <a:pt x="323272" y="309418"/>
                  <a:pt x="317192" y="295076"/>
                  <a:pt x="304800" y="290945"/>
                </a:cubicBezTo>
                <a:lnTo>
                  <a:pt x="263237" y="277091"/>
                </a:lnTo>
                <a:cubicBezTo>
                  <a:pt x="152400" y="203200"/>
                  <a:pt x="286328" y="300182"/>
                  <a:pt x="193964" y="207818"/>
                </a:cubicBezTo>
                <a:cubicBezTo>
                  <a:pt x="177636" y="191490"/>
                  <a:pt x="157019" y="180109"/>
                  <a:pt x="138546" y="166255"/>
                </a:cubicBezTo>
                <a:cubicBezTo>
                  <a:pt x="116119" y="76548"/>
                  <a:pt x="142086" y="140023"/>
                  <a:pt x="83128" y="69273"/>
                </a:cubicBezTo>
                <a:cubicBezTo>
                  <a:pt x="72468" y="56481"/>
                  <a:pt x="68211" y="38369"/>
                  <a:pt x="55419" y="27709"/>
                </a:cubicBezTo>
                <a:cubicBezTo>
                  <a:pt x="39553" y="14487"/>
                  <a:pt x="0" y="0"/>
                  <a:pt x="0" y="0"/>
                </a:cubicBezTo>
              </a:path>
            </a:pathLst>
          </a:custGeom>
          <a:noFill/>
          <a:ln w="25400" cap="flat" cmpd="sng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251"/>
          <p:cNvSpPr txBox="1"/>
          <p:nvPr/>
        </p:nvSpPr>
        <p:spPr>
          <a:xfrm>
            <a:off x="6262255" y="5859406"/>
            <a:ext cx="272934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Operation Side</a:t>
            </a:r>
            <a:endParaRPr sz="2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f36c48d-e3b9-4352-b4b0-d2376bdcfd88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616CD01331DD469F1A4B5C06288371" ma:contentTypeVersion="15" ma:contentTypeDescription="Create a new document." ma:contentTypeScope="" ma:versionID="0fd9edea49cca19f2110faff51144f27">
  <xsd:schema xmlns:xsd="http://www.w3.org/2001/XMLSchema" xmlns:xs="http://www.w3.org/2001/XMLSchema" xmlns:p="http://schemas.microsoft.com/office/2006/metadata/properties" xmlns:ns2="4f36c48d-e3b9-4352-b4b0-d2376bdcfd88" xmlns:ns3="fac83314-3432-45eb-8a2d-03036ec14c79" targetNamespace="http://schemas.microsoft.com/office/2006/metadata/properties" ma:root="true" ma:fieldsID="93ce7990b873d1bc4c730f5c08200143" ns2:_="" ns3:_="">
    <xsd:import namespace="4f36c48d-e3b9-4352-b4b0-d2376bdcfd88"/>
    <xsd:import namespace="fac83314-3432-45eb-8a2d-03036ec14c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36c48d-e3b9-4352-b4b0-d2376bdcfd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ff13f57-c2f9-47ee-807d-4f367a1673d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c83314-3432-45eb-8a2d-03036ec14c79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D3ED57-86D1-45BC-A453-14C2A45C36A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6843801-3F28-4393-8DAD-AD073586F5D7}"/>
</file>

<file path=customXml/itemProps3.xml><?xml version="1.0" encoding="utf-8"?>
<ds:datastoreItem xmlns:ds="http://schemas.openxmlformats.org/officeDocument/2006/customXml" ds:itemID="{E81EAD4B-FC22-4F95-8E0D-D73B48BBDA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573</Words>
  <Application>Microsoft Office PowerPoint</Application>
  <PresentationFormat>On-screen Show (4:3)</PresentationFormat>
  <Paragraphs>179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Times New Roman</vt:lpstr>
      <vt:lpstr>Arial</vt:lpstr>
      <vt:lpstr>Noto Sans Symbols</vt:lpstr>
      <vt:lpstr>1_Office Theme</vt:lpstr>
      <vt:lpstr>2_Office Theme</vt:lpstr>
      <vt:lpstr>PowerPoint Presentation</vt:lpstr>
      <vt:lpstr>Signal Generator Setup</vt:lpstr>
      <vt:lpstr>Radio SetUp</vt:lpstr>
      <vt:lpstr>Comparison of BIRDS Cable  Test Results</vt:lpstr>
      <vt:lpstr>Anechoic Chamber</vt:lpstr>
      <vt:lpstr>PowerPoint Presentation</vt:lpstr>
      <vt:lpstr>Anechoic Chamber Test Result Comparisons</vt:lpstr>
      <vt:lpstr>Mock Long Range Test: Shield Box</vt:lpstr>
      <vt:lpstr>Actual Equipment Setting</vt:lpstr>
      <vt:lpstr>Sensitivity Test Results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BIRDS-5 CDR</dc:title>
  <dc:creator>Keenan Chatar</dc:creator>
  <cp:lastModifiedBy>Nyamukondiwa Ramson</cp:lastModifiedBy>
  <cp:revision>7</cp:revision>
  <dcterms:created xsi:type="dcterms:W3CDTF">2020-08-23T07:18:37Z</dcterms:created>
  <dcterms:modified xsi:type="dcterms:W3CDTF">2022-06-03T02:05:56Z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0x010100AD616CD01331DD469F1A4B5C06288371</vt:lpwstr>
  </property>
</Properties>
</file>